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3"/>
  </p:notesMasterIdLst>
  <p:handoutMasterIdLst>
    <p:handoutMasterId r:id="rId54"/>
  </p:handoutMasterIdLst>
  <p:sldIdLst>
    <p:sldId id="257" r:id="rId2"/>
    <p:sldId id="258" r:id="rId3"/>
    <p:sldId id="352" r:id="rId4"/>
    <p:sldId id="454" r:id="rId5"/>
    <p:sldId id="356" r:id="rId6"/>
    <p:sldId id="455" r:id="rId7"/>
    <p:sldId id="447" r:id="rId8"/>
    <p:sldId id="448" r:id="rId9"/>
    <p:sldId id="359" r:id="rId10"/>
    <p:sldId id="360" r:id="rId11"/>
    <p:sldId id="456" r:id="rId12"/>
    <p:sldId id="362" r:id="rId13"/>
    <p:sldId id="361" r:id="rId14"/>
    <p:sldId id="371" r:id="rId15"/>
    <p:sldId id="353" r:id="rId16"/>
    <p:sldId id="274" r:id="rId17"/>
    <p:sldId id="457" r:id="rId18"/>
    <p:sldId id="269" r:id="rId19"/>
    <p:sldId id="331" r:id="rId20"/>
    <p:sldId id="458" r:id="rId21"/>
    <p:sldId id="346" r:id="rId22"/>
    <p:sldId id="459" r:id="rId23"/>
    <p:sldId id="465" r:id="rId24"/>
    <p:sldId id="464" r:id="rId25"/>
    <p:sldId id="466" r:id="rId26"/>
    <p:sldId id="280" r:id="rId27"/>
    <p:sldId id="275" r:id="rId28"/>
    <p:sldId id="467" r:id="rId29"/>
    <p:sldId id="266" r:id="rId30"/>
    <p:sldId id="267" r:id="rId31"/>
    <p:sldId id="268" r:id="rId32"/>
    <p:sldId id="410" r:id="rId33"/>
    <p:sldId id="431" r:id="rId34"/>
    <p:sldId id="432" r:id="rId35"/>
    <p:sldId id="433" r:id="rId36"/>
    <p:sldId id="435" r:id="rId37"/>
    <p:sldId id="311" r:id="rId38"/>
    <p:sldId id="324" r:id="rId39"/>
    <p:sldId id="284" r:id="rId40"/>
    <p:sldId id="470" r:id="rId41"/>
    <p:sldId id="285" r:id="rId42"/>
    <p:sldId id="471" r:id="rId43"/>
    <p:sldId id="472" r:id="rId44"/>
    <p:sldId id="287" r:id="rId45"/>
    <p:sldId id="286" r:id="rId46"/>
    <p:sldId id="473" r:id="rId47"/>
    <p:sldId id="320" r:id="rId48"/>
    <p:sldId id="446" r:id="rId49"/>
    <p:sldId id="322" r:id="rId50"/>
    <p:sldId id="474" r:id="rId51"/>
    <p:sldId id="348" r:id="rId52"/>
  </p:sldIdLst>
  <p:sldSz cx="12192000" cy="6858000"/>
  <p:notesSz cx="6858000" cy="9144000"/>
  <p:embeddedFontLst>
    <p:embeddedFont>
      <p:font typeface="Cousine" panose="020B0604020202020204" charset="0"/>
      <p:regular r:id="rId55"/>
      <p:bold r:id="rId56"/>
      <p:italic r:id="rId57"/>
      <p:boldItalic r:id="rId58"/>
    </p:embeddedFont>
    <p:embeddedFont>
      <p:font typeface="Poppins" panose="00000500000000000000" pitchFamily="2" charset="0"/>
      <p:regular r:id="rId59"/>
      <p:bold r:id="rId60"/>
      <p:italic r:id="rId61"/>
      <p:boldItalic r:id="rId62"/>
    </p:embeddedFont>
    <p:embeddedFont>
      <p:font typeface="Poppins Medium" panose="020B0502040204020203" pitchFamily="2" charset="0"/>
      <p:regular r:id="rId63"/>
      <p:italic r:id="rId64"/>
    </p:embeddedFont>
    <p:embeddedFont>
      <p:font typeface="Poppins SemiBold" panose="020B0502040204020203" pitchFamily="2" charset="0"/>
      <p:regular r:id="rId65"/>
      <p:bold r:id="rId66"/>
      <p:italic r:id="rId67"/>
      <p:boldItalic r:id="rId68"/>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BFEB4-5489-4340-981A-D90FBFE67473}" v="1" dt="2023-09-21T13:10:53.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878" autoAdjust="0"/>
  </p:normalViewPr>
  <p:slideViewPr>
    <p:cSldViewPr snapToGrid="0" snapToObjects="1" showGuides="1">
      <p:cViewPr varScale="1">
        <p:scale>
          <a:sx n="70" d="100"/>
          <a:sy n="70" d="100"/>
        </p:scale>
        <p:origin x="536" y="52"/>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92E4FDDF-A43A-412D-A1EE-0B96304754AA}"/>
    <pc:docChg chg="undo custSel addSld delSld modSld delSection">
      <pc:chgData name="Léonie Watson" userId="76600afbe4175ff0" providerId="LiveId" clId="{92E4FDDF-A43A-412D-A1EE-0B96304754AA}" dt="2023-08-20T16:51:42.110" v="615" actId="20577"/>
      <pc:docMkLst>
        <pc:docMk/>
      </pc:docMkLst>
      <pc:sldChg chg="del">
        <pc:chgData name="Léonie Watson" userId="76600afbe4175ff0" providerId="LiveId" clId="{92E4FDDF-A43A-412D-A1EE-0B96304754AA}" dt="2023-08-20T13:12:34.565" v="2" actId="47"/>
        <pc:sldMkLst>
          <pc:docMk/>
          <pc:sldMk cId="228104778" sldId="256"/>
        </pc:sldMkLst>
      </pc:sldChg>
      <pc:sldChg chg="add">
        <pc:chgData name="Léonie Watson" userId="76600afbe4175ff0" providerId="LiveId" clId="{92E4FDDF-A43A-412D-A1EE-0B96304754AA}" dt="2023-08-20T13:12:09.161" v="0"/>
        <pc:sldMkLst>
          <pc:docMk/>
          <pc:sldMk cId="1241124948" sldId="257"/>
        </pc:sldMkLst>
      </pc:sldChg>
      <pc:sldChg chg="add del">
        <pc:chgData name="Léonie Watson" userId="76600afbe4175ff0" providerId="LiveId" clId="{92E4FDDF-A43A-412D-A1EE-0B96304754AA}" dt="2023-08-20T13:14:54.395" v="3" actId="47"/>
        <pc:sldMkLst>
          <pc:docMk/>
          <pc:sldMk cId="2332093046" sldId="258"/>
        </pc:sldMkLst>
      </pc:sldChg>
      <pc:sldChg chg="add">
        <pc:chgData name="Léonie Watson" userId="76600afbe4175ff0" providerId="LiveId" clId="{92E4FDDF-A43A-412D-A1EE-0B96304754AA}" dt="2023-08-20T13:37:12.873" v="349"/>
        <pc:sldMkLst>
          <pc:docMk/>
          <pc:sldMk cId="3314155705" sldId="266"/>
        </pc:sldMkLst>
      </pc:sldChg>
      <pc:sldChg chg="add">
        <pc:chgData name="Léonie Watson" userId="76600afbe4175ff0" providerId="LiveId" clId="{92E4FDDF-A43A-412D-A1EE-0B96304754AA}" dt="2023-08-20T13:37:12.873" v="349"/>
        <pc:sldMkLst>
          <pc:docMk/>
          <pc:sldMk cId="3666871779" sldId="267"/>
        </pc:sldMkLst>
      </pc:sldChg>
      <pc:sldChg chg="add">
        <pc:chgData name="Léonie Watson" userId="76600afbe4175ff0" providerId="LiveId" clId="{92E4FDDF-A43A-412D-A1EE-0B96304754AA}" dt="2023-08-20T13:37:12.873" v="349"/>
        <pc:sldMkLst>
          <pc:docMk/>
          <pc:sldMk cId="2659340080" sldId="268"/>
        </pc:sldMkLst>
      </pc:sldChg>
      <pc:sldChg chg="add">
        <pc:chgData name="Léonie Watson" userId="76600afbe4175ff0" providerId="LiveId" clId="{92E4FDDF-A43A-412D-A1EE-0B96304754AA}" dt="2023-08-20T13:26:03.260" v="175"/>
        <pc:sldMkLst>
          <pc:docMk/>
          <pc:sldMk cId="1104932763" sldId="269"/>
        </pc:sldMkLst>
      </pc:sldChg>
      <pc:sldChg chg="add">
        <pc:chgData name="Léonie Watson" userId="76600afbe4175ff0" providerId="LiveId" clId="{92E4FDDF-A43A-412D-A1EE-0B96304754AA}" dt="2023-08-20T13:25:47.472" v="174"/>
        <pc:sldMkLst>
          <pc:docMk/>
          <pc:sldMk cId="3882907113" sldId="274"/>
        </pc:sldMkLst>
      </pc:sldChg>
      <pc:sldChg chg="add">
        <pc:chgData name="Léonie Watson" userId="76600afbe4175ff0" providerId="LiveId" clId="{92E4FDDF-A43A-412D-A1EE-0B96304754AA}" dt="2023-08-20T13:36:34.194" v="348"/>
        <pc:sldMkLst>
          <pc:docMk/>
          <pc:sldMk cId="3611191950" sldId="275"/>
        </pc:sldMkLst>
      </pc:sldChg>
      <pc:sldChg chg="add">
        <pc:chgData name="Léonie Watson" userId="76600afbe4175ff0" providerId="LiveId" clId="{92E4FDDF-A43A-412D-A1EE-0B96304754AA}" dt="2023-08-20T13:36:34.194" v="348"/>
        <pc:sldMkLst>
          <pc:docMk/>
          <pc:sldMk cId="2476548647" sldId="280"/>
        </pc:sldMkLst>
      </pc:sldChg>
      <pc:sldChg chg="add">
        <pc:chgData name="Léonie Watson" userId="76600afbe4175ff0" providerId="LiveId" clId="{92E4FDDF-A43A-412D-A1EE-0B96304754AA}" dt="2023-08-20T13:39:17.439" v="369"/>
        <pc:sldMkLst>
          <pc:docMk/>
          <pc:sldMk cId="714837150" sldId="284"/>
        </pc:sldMkLst>
      </pc:sldChg>
      <pc:sldChg chg="modSp add">
        <pc:chgData name="Léonie Watson" userId="76600afbe4175ff0" providerId="LiveId" clId="{92E4FDDF-A43A-412D-A1EE-0B96304754AA}" dt="2023-08-20T13:42:07.926" v="380" actId="1036"/>
        <pc:sldMkLst>
          <pc:docMk/>
          <pc:sldMk cId="4221094740" sldId="285"/>
        </pc:sldMkLst>
        <pc:spChg chg="mod">
          <ac:chgData name="Léonie Watson" userId="76600afbe4175ff0" providerId="LiveId" clId="{92E4FDDF-A43A-412D-A1EE-0B96304754AA}" dt="2023-08-20T13:42:07.926" v="380" actId="1036"/>
          <ac:spMkLst>
            <pc:docMk/>
            <pc:sldMk cId="4221094740" sldId="285"/>
            <ac:spMk id="4" creationId="{EBD76734-A5E9-1A15-3F66-EF3117FD34D5}"/>
          </ac:spMkLst>
        </pc:spChg>
      </pc:sldChg>
      <pc:sldChg chg="add">
        <pc:chgData name="Léonie Watson" userId="76600afbe4175ff0" providerId="LiveId" clId="{92E4FDDF-A43A-412D-A1EE-0B96304754AA}" dt="2023-08-20T13:39:45.404" v="371"/>
        <pc:sldMkLst>
          <pc:docMk/>
          <pc:sldMk cId="648485151" sldId="286"/>
        </pc:sldMkLst>
      </pc:sldChg>
      <pc:sldChg chg="add">
        <pc:chgData name="Léonie Watson" userId="76600afbe4175ff0" providerId="LiveId" clId="{92E4FDDF-A43A-412D-A1EE-0B96304754AA}" dt="2023-08-20T13:39:45.404" v="371"/>
        <pc:sldMkLst>
          <pc:docMk/>
          <pc:sldMk cId="1143376584" sldId="287"/>
        </pc:sldMkLst>
      </pc:sldChg>
      <pc:sldChg chg="modSp add">
        <pc:chgData name="Léonie Watson" userId="76600afbe4175ff0" providerId="LiveId" clId="{92E4FDDF-A43A-412D-A1EE-0B96304754AA}" dt="2023-08-20T16:30:24.554" v="529" actId="1035"/>
        <pc:sldMkLst>
          <pc:docMk/>
          <pc:sldMk cId="27677678" sldId="311"/>
        </pc:sldMkLst>
        <pc:spChg chg="mod">
          <ac:chgData name="Léonie Watson" userId="76600afbe4175ff0" providerId="LiveId" clId="{92E4FDDF-A43A-412D-A1EE-0B96304754AA}" dt="2023-08-20T16:30:24.554" v="529" actId="1035"/>
          <ac:spMkLst>
            <pc:docMk/>
            <pc:sldMk cId="27677678" sldId="311"/>
            <ac:spMk id="12" creationId="{6AA5B181-F666-4DD1-B6E2-2DD84D5A1946}"/>
          </ac:spMkLst>
        </pc:spChg>
      </pc:sldChg>
      <pc:sldChg chg="add">
        <pc:chgData name="Léonie Watson" userId="76600afbe4175ff0" providerId="LiveId" clId="{92E4FDDF-A43A-412D-A1EE-0B96304754AA}" dt="2023-08-20T13:53:58.934" v="436"/>
        <pc:sldMkLst>
          <pc:docMk/>
          <pc:sldMk cId="375361269" sldId="320"/>
        </pc:sldMkLst>
      </pc:sldChg>
      <pc:sldChg chg="add">
        <pc:chgData name="Léonie Watson" userId="76600afbe4175ff0" providerId="LiveId" clId="{92E4FDDF-A43A-412D-A1EE-0B96304754AA}" dt="2023-08-20T13:53:20.615" v="434"/>
        <pc:sldMkLst>
          <pc:docMk/>
          <pc:sldMk cId="3846569848" sldId="322"/>
        </pc:sldMkLst>
      </pc:sldChg>
      <pc:sldChg chg="add">
        <pc:chgData name="Léonie Watson" userId="76600afbe4175ff0" providerId="LiveId" clId="{92E4FDDF-A43A-412D-A1EE-0B96304754AA}" dt="2023-08-20T13:39:00.683" v="368"/>
        <pc:sldMkLst>
          <pc:docMk/>
          <pc:sldMk cId="506709287" sldId="324"/>
        </pc:sldMkLst>
      </pc:sldChg>
      <pc:sldChg chg="modSp add mod">
        <pc:chgData name="Léonie Watson" userId="76600afbe4175ff0" providerId="LiveId" clId="{92E4FDDF-A43A-412D-A1EE-0B96304754AA}" dt="2023-08-20T16:25:15.953" v="526" actId="20577"/>
        <pc:sldMkLst>
          <pc:docMk/>
          <pc:sldMk cId="17899592" sldId="346"/>
        </pc:sldMkLst>
        <pc:spChg chg="mod">
          <ac:chgData name="Léonie Watson" userId="76600afbe4175ff0" providerId="LiveId" clId="{92E4FDDF-A43A-412D-A1EE-0B96304754AA}" dt="2023-08-20T16:25:15.953" v="526" actId="20577"/>
          <ac:spMkLst>
            <pc:docMk/>
            <pc:sldMk cId="17899592" sldId="346"/>
            <ac:spMk id="3" creationId="{9D43EB8F-259C-F940-A110-2EB92D40BF1E}"/>
          </ac:spMkLst>
        </pc:spChg>
      </pc:sldChg>
      <pc:sldChg chg="add">
        <pc:chgData name="Léonie Watson" userId="76600afbe4175ff0" providerId="LiveId" clId="{92E4FDDF-A43A-412D-A1EE-0B96304754AA}" dt="2023-08-20T13:54:07.164" v="437"/>
        <pc:sldMkLst>
          <pc:docMk/>
          <pc:sldMk cId="365405301" sldId="348"/>
        </pc:sldMkLst>
      </pc:sldChg>
      <pc:sldChg chg="add">
        <pc:chgData name="Léonie Watson" userId="76600afbe4175ff0" providerId="LiveId" clId="{92E4FDDF-A43A-412D-A1EE-0B96304754AA}" dt="2023-08-20T13:14:54.968" v="4"/>
        <pc:sldMkLst>
          <pc:docMk/>
          <pc:sldMk cId="16250233" sldId="352"/>
        </pc:sldMkLst>
      </pc:sldChg>
      <pc:sldChg chg="add">
        <pc:chgData name="Léonie Watson" userId="76600afbe4175ff0" providerId="LiveId" clId="{92E4FDDF-A43A-412D-A1EE-0B96304754AA}" dt="2023-08-20T13:25:47.472" v="174"/>
        <pc:sldMkLst>
          <pc:docMk/>
          <pc:sldMk cId="3974117340" sldId="353"/>
        </pc:sldMkLst>
      </pc:sldChg>
      <pc:sldChg chg="addSp delSp modSp add mod modClrScheme chgLayout">
        <pc:chgData name="Léonie Watson" userId="76600afbe4175ff0" providerId="LiveId" clId="{92E4FDDF-A43A-412D-A1EE-0B96304754AA}" dt="2023-08-20T15:55:16.229" v="439" actId="700"/>
        <pc:sldMkLst>
          <pc:docMk/>
          <pc:sldMk cId="1892682458" sldId="356"/>
        </pc:sldMkLst>
        <pc:spChg chg="mod ord">
          <ac:chgData name="Léonie Watson" userId="76600afbe4175ff0" providerId="LiveId" clId="{92E4FDDF-A43A-412D-A1EE-0B96304754AA}" dt="2023-08-20T15:55:16.229" v="439" actId="700"/>
          <ac:spMkLst>
            <pc:docMk/>
            <pc:sldMk cId="1892682458" sldId="356"/>
            <ac:spMk id="2" creationId="{DD5F511A-FAD7-B572-D797-19AAF18B0ED4}"/>
          </ac:spMkLst>
        </pc:spChg>
        <pc:spChg chg="add del mod ord">
          <ac:chgData name="Léonie Watson" userId="76600afbe4175ff0" providerId="LiveId" clId="{92E4FDDF-A43A-412D-A1EE-0B96304754AA}" dt="2023-08-20T15:55:16.229" v="439" actId="700"/>
          <ac:spMkLst>
            <pc:docMk/>
            <pc:sldMk cId="1892682458" sldId="356"/>
            <ac:spMk id="3" creationId="{39BF6C92-8003-063B-5B0E-881265986CD3}"/>
          </ac:spMkLst>
        </pc:spChg>
        <pc:spChg chg="add del mod ord">
          <ac:chgData name="Léonie Watson" userId="76600afbe4175ff0" providerId="LiveId" clId="{92E4FDDF-A43A-412D-A1EE-0B96304754AA}" dt="2023-08-20T15:55:16.229" v="439" actId="700"/>
          <ac:spMkLst>
            <pc:docMk/>
            <pc:sldMk cId="1892682458" sldId="356"/>
            <ac:spMk id="4" creationId="{4BE1766A-4955-9720-01A3-BBA89E73D742}"/>
          </ac:spMkLst>
        </pc:spChg>
        <pc:spChg chg="add del mod ord">
          <ac:chgData name="Léonie Watson" userId="76600afbe4175ff0" providerId="LiveId" clId="{92E4FDDF-A43A-412D-A1EE-0B96304754AA}" dt="2023-08-20T15:55:16.229" v="439" actId="700"/>
          <ac:spMkLst>
            <pc:docMk/>
            <pc:sldMk cId="1892682458" sldId="356"/>
            <ac:spMk id="5" creationId="{C8996A65-9B4A-962C-F279-2E6ECD842266}"/>
          </ac:spMkLst>
        </pc:spChg>
      </pc:sldChg>
      <pc:sldChg chg="add">
        <pc:chgData name="Léonie Watson" userId="76600afbe4175ff0" providerId="LiveId" clId="{92E4FDDF-A43A-412D-A1EE-0B96304754AA}" dt="2023-08-20T13:18:04.266" v="55"/>
        <pc:sldMkLst>
          <pc:docMk/>
          <pc:sldMk cId="3455974291" sldId="359"/>
        </pc:sldMkLst>
      </pc:sldChg>
      <pc:sldChg chg="add">
        <pc:chgData name="Léonie Watson" userId="76600afbe4175ff0" providerId="LiveId" clId="{92E4FDDF-A43A-412D-A1EE-0B96304754AA}" dt="2023-08-20T13:18:11.173" v="56"/>
        <pc:sldMkLst>
          <pc:docMk/>
          <pc:sldMk cId="3553997802" sldId="360"/>
        </pc:sldMkLst>
      </pc:sldChg>
      <pc:sldChg chg="modSp add mod">
        <pc:chgData name="Léonie Watson" userId="76600afbe4175ff0" providerId="LiveId" clId="{92E4FDDF-A43A-412D-A1EE-0B96304754AA}" dt="2023-08-20T13:22:19.475" v="155" actId="20577"/>
        <pc:sldMkLst>
          <pc:docMk/>
          <pc:sldMk cId="2325138911" sldId="361"/>
        </pc:sldMkLst>
        <pc:spChg chg="mod">
          <ac:chgData name="Léonie Watson" userId="76600afbe4175ff0" providerId="LiveId" clId="{92E4FDDF-A43A-412D-A1EE-0B96304754AA}" dt="2023-08-20T13:22:19.475" v="155" actId="20577"/>
          <ac:spMkLst>
            <pc:docMk/>
            <pc:sldMk cId="2325138911" sldId="361"/>
            <ac:spMk id="2" creationId="{79C5CDD8-1ACE-324E-FEFA-2923907C0981}"/>
          </ac:spMkLst>
        </pc:spChg>
      </pc:sldChg>
      <pc:sldChg chg="modSp add del mod">
        <pc:chgData name="Léonie Watson" userId="76600afbe4175ff0" providerId="LiveId" clId="{92E4FDDF-A43A-412D-A1EE-0B96304754AA}" dt="2023-08-20T13:18:45.489" v="72" actId="2696"/>
        <pc:sldMkLst>
          <pc:docMk/>
          <pc:sldMk cId="3098587951" sldId="361"/>
        </pc:sldMkLst>
        <pc:spChg chg="mod">
          <ac:chgData name="Léonie Watson" userId="76600afbe4175ff0" providerId="LiveId" clId="{92E4FDDF-A43A-412D-A1EE-0B96304754AA}" dt="2023-08-20T13:18:38.177" v="71" actId="20577"/>
          <ac:spMkLst>
            <pc:docMk/>
            <pc:sldMk cId="3098587951" sldId="361"/>
            <ac:spMk id="2" creationId="{79C5CDD8-1ACE-324E-FEFA-2923907C0981}"/>
          </ac:spMkLst>
        </pc:spChg>
      </pc:sldChg>
      <pc:sldChg chg="modSp add del mod">
        <pc:chgData name="Léonie Watson" userId="76600afbe4175ff0" providerId="LiveId" clId="{92E4FDDF-A43A-412D-A1EE-0B96304754AA}" dt="2023-08-20T13:21:56.894" v="132" actId="2696"/>
        <pc:sldMkLst>
          <pc:docMk/>
          <pc:sldMk cId="3212503722" sldId="362"/>
        </pc:sldMkLst>
        <pc:spChg chg="mod">
          <ac:chgData name="Léonie Watson" userId="76600afbe4175ff0" providerId="LiveId" clId="{92E4FDDF-A43A-412D-A1EE-0B96304754AA}" dt="2023-08-20T13:18:55.909" v="87" actId="20577"/>
          <ac:spMkLst>
            <pc:docMk/>
            <pc:sldMk cId="3212503722" sldId="362"/>
            <ac:spMk id="2" creationId="{79C5CDD8-1ACE-324E-FEFA-2923907C0981}"/>
          </ac:spMkLst>
        </pc:spChg>
      </pc:sldChg>
      <pc:sldChg chg="modSp add mod">
        <pc:chgData name="Léonie Watson" userId="76600afbe4175ff0" providerId="LiveId" clId="{92E4FDDF-A43A-412D-A1EE-0B96304754AA}" dt="2023-08-20T13:22:30.513" v="173" actId="20577"/>
        <pc:sldMkLst>
          <pc:docMk/>
          <pc:sldMk cId="4080287209" sldId="362"/>
        </pc:sldMkLst>
        <pc:spChg chg="mod">
          <ac:chgData name="Léonie Watson" userId="76600afbe4175ff0" providerId="LiveId" clId="{92E4FDDF-A43A-412D-A1EE-0B96304754AA}" dt="2023-08-20T13:22:30.513" v="173" actId="20577"/>
          <ac:spMkLst>
            <pc:docMk/>
            <pc:sldMk cId="4080287209" sldId="362"/>
            <ac:spMk id="2" creationId="{79C5CDD8-1ACE-324E-FEFA-2923907C0981}"/>
          </ac:spMkLst>
        </pc:spChg>
      </pc:sldChg>
      <pc:sldChg chg="add">
        <pc:chgData name="Léonie Watson" userId="76600afbe4175ff0" providerId="LiveId" clId="{92E4FDDF-A43A-412D-A1EE-0B96304754AA}" dt="2023-08-20T13:25:47.472" v="174"/>
        <pc:sldMkLst>
          <pc:docMk/>
          <pc:sldMk cId="2693794049" sldId="371"/>
        </pc:sldMkLst>
      </pc:sldChg>
      <pc:sldChg chg="modSp add mod">
        <pc:chgData name="Léonie Watson" userId="76600afbe4175ff0" providerId="LiveId" clId="{92E4FDDF-A43A-412D-A1EE-0B96304754AA}" dt="2023-08-20T13:37:49.187" v="365" actId="20577"/>
        <pc:sldMkLst>
          <pc:docMk/>
          <pc:sldMk cId="2353746333" sldId="410"/>
        </pc:sldMkLst>
        <pc:spChg chg="mod">
          <ac:chgData name="Léonie Watson" userId="76600afbe4175ff0" providerId="LiveId" clId="{92E4FDDF-A43A-412D-A1EE-0B96304754AA}" dt="2023-08-20T13:37:49.187" v="365" actId="20577"/>
          <ac:spMkLst>
            <pc:docMk/>
            <pc:sldMk cId="2353746333" sldId="410"/>
            <ac:spMk id="2" creationId="{CA664B2B-1DFD-C2EF-3132-C3A06C390808}"/>
          </ac:spMkLst>
        </pc:spChg>
      </pc:sldChg>
      <pc:sldChg chg="add">
        <pc:chgData name="Léonie Watson" userId="76600afbe4175ff0" providerId="LiveId" clId="{92E4FDDF-A43A-412D-A1EE-0B96304754AA}" dt="2023-08-20T13:38:15.035" v="366"/>
        <pc:sldMkLst>
          <pc:docMk/>
          <pc:sldMk cId="3538433251" sldId="431"/>
        </pc:sldMkLst>
      </pc:sldChg>
      <pc:sldChg chg="add">
        <pc:chgData name="Léonie Watson" userId="76600afbe4175ff0" providerId="LiveId" clId="{92E4FDDF-A43A-412D-A1EE-0B96304754AA}" dt="2023-08-20T13:38:15.035" v="366"/>
        <pc:sldMkLst>
          <pc:docMk/>
          <pc:sldMk cId="2668062525" sldId="432"/>
        </pc:sldMkLst>
      </pc:sldChg>
      <pc:sldChg chg="add">
        <pc:chgData name="Léonie Watson" userId="76600afbe4175ff0" providerId="LiveId" clId="{92E4FDDF-A43A-412D-A1EE-0B96304754AA}" dt="2023-08-20T13:38:15.035" v="366"/>
        <pc:sldMkLst>
          <pc:docMk/>
          <pc:sldMk cId="3738090834" sldId="433"/>
        </pc:sldMkLst>
      </pc:sldChg>
      <pc:sldChg chg="add">
        <pc:chgData name="Léonie Watson" userId="76600afbe4175ff0" providerId="LiveId" clId="{92E4FDDF-A43A-412D-A1EE-0B96304754AA}" dt="2023-08-20T13:38:15.035" v="366"/>
        <pc:sldMkLst>
          <pc:docMk/>
          <pc:sldMk cId="641143246" sldId="435"/>
        </pc:sldMkLst>
      </pc:sldChg>
      <pc:sldChg chg="add">
        <pc:chgData name="Léonie Watson" userId="76600afbe4175ff0" providerId="LiveId" clId="{92E4FDDF-A43A-412D-A1EE-0B96304754AA}" dt="2023-08-20T13:53:58.934" v="436"/>
        <pc:sldMkLst>
          <pc:docMk/>
          <pc:sldMk cId="3848607973" sldId="446"/>
        </pc:sldMkLst>
      </pc:sldChg>
      <pc:sldChg chg="modSp add mod">
        <pc:chgData name="Léonie Watson" userId="76600afbe4175ff0" providerId="LiveId" clId="{92E4FDDF-A43A-412D-A1EE-0B96304754AA}" dt="2023-08-20T13:17:29.266" v="53" actId="20577"/>
        <pc:sldMkLst>
          <pc:docMk/>
          <pc:sldMk cId="3372412729" sldId="447"/>
        </pc:sldMkLst>
        <pc:spChg chg="mod">
          <ac:chgData name="Léonie Watson" userId="76600afbe4175ff0" providerId="LiveId" clId="{92E4FDDF-A43A-412D-A1EE-0B96304754AA}" dt="2023-08-20T13:17:12.032" v="40" actId="20577"/>
          <ac:spMkLst>
            <pc:docMk/>
            <pc:sldMk cId="3372412729" sldId="447"/>
            <ac:spMk id="2" creationId="{DD5F511A-FAD7-B572-D797-19AAF18B0ED4}"/>
          </ac:spMkLst>
        </pc:spChg>
        <pc:spChg chg="mod">
          <ac:chgData name="Léonie Watson" userId="76600afbe4175ff0" providerId="LiveId" clId="{92E4FDDF-A43A-412D-A1EE-0B96304754AA}" dt="2023-08-20T13:17:29.266" v="53" actId="20577"/>
          <ac:spMkLst>
            <pc:docMk/>
            <pc:sldMk cId="3372412729" sldId="447"/>
            <ac:spMk id="3" creationId="{39BF6C92-8003-063B-5B0E-881265986CD3}"/>
          </ac:spMkLst>
        </pc:spChg>
      </pc:sldChg>
      <pc:sldChg chg="add del">
        <pc:chgData name="Léonie Watson" userId="76600afbe4175ff0" providerId="LiveId" clId="{92E4FDDF-A43A-412D-A1EE-0B96304754AA}" dt="2023-08-20T13:16:43.453" v="21" actId="47"/>
        <pc:sldMkLst>
          <pc:docMk/>
          <pc:sldMk cId="217523347" sldId="448"/>
        </pc:sldMkLst>
      </pc:sldChg>
      <pc:sldChg chg="add">
        <pc:chgData name="Léonie Watson" userId="76600afbe4175ff0" providerId="LiveId" clId="{92E4FDDF-A43A-412D-A1EE-0B96304754AA}" dt="2023-08-20T13:17:56.073" v="54"/>
        <pc:sldMkLst>
          <pc:docMk/>
          <pc:sldMk cId="3234499154" sldId="448"/>
        </pc:sldMkLst>
      </pc:sldChg>
      <pc:sldChg chg="modSp add mod">
        <pc:chgData name="Léonie Watson" userId="76600afbe4175ff0" providerId="LiveId" clId="{92E4FDDF-A43A-412D-A1EE-0B96304754AA}" dt="2023-08-20T13:20:24.758" v="101" actId="20577"/>
        <pc:sldMkLst>
          <pc:docMk/>
          <pc:sldMk cId="1634481087" sldId="454"/>
        </pc:sldMkLst>
        <pc:spChg chg="mod">
          <ac:chgData name="Léonie Watson" userId="76600afbe4175ff0" providerId="LiveId" clId="{92E4FDDF-A43A-412D-A1EE-0B96304754AA}" dt="2023-08-20T13:20:24.758" v="101" actId="20577"/>
          <ac:spMkLst>
            <pc:docMk/>
            <pc:sldMk cId="1634481087" sldId="454"/>
            <ac:spMk id="2" creationId="{BF5216FA-2082-FDAB-B717-47037BB2D45E}"/>
          </ac:spMkLst>
        </pc:spChg>
      </pc:sldChg>
      <pc:sldChg chg="modSp add mod">
        <pc:chgData name="Léonie Watson" userId="76600afbe4175ff0" providerId="LiveId" clId="{92E4FDDF-A43A-412D-A1EE-0B96304754AA}" dt="2023-08-20T13:20:50.997" v="122" actId="20577"/>
        <pc:sldMkLst>
          <pc:docMk/>
          <pc:sldMk cId="455163067" sldId="455"/>
        </pc:sldMkLst>
        <pc:spChg chg="mod">
          <ac:chgData name="Léonie Watson" userId="76600afbe4175ff0" providerId="LiveId" clId="{92E4FDDF-A43A-412D-A1EE-0B96304754AA}" dt="2023-08-20T13:20:50.997" v="122" actId="20577"/>
          <ac:spMkLst>
            <pc:docMk/>
            <pc:sldMk cId="455163067" sldId="455"/>
            <ac:spMk id="2" creationId="{BF5216FA-2082-FDAB-B717-47037BB2D45E}"/>
          </ac:spMkLst>
        </pc:spChg>
      </pc:sldChg>
      <pc:sldChg chg="modSp add mod">
        <pc:chgData name="Léonie Watson" userId="76600afbe4175ff0" providerId="LiveId" clId="{92E4FDDF-A43A-412D-A1EE-0B96304754AA}" dt="2023-08-20T13:30:57.604" v="236" actId="20577"/>
        <pc:sldMkLst>
          <pc:docMk/>
          <pc:sldMk cId="1388693383" sldId="456"/>
        </pc:sldMkLst>
        <pc:spChg chg="mod">
          <ac:chgData name="Léonie Watson" userId="76600afbe4175ff0" providerId="LiveId" clId="{92E4FDDF-A43A-412D-A1EE-0B96304754AA}" dt="2023-08-20T13:30:57.604" v="236" actId="20577"/>
          <ac:spMkLst>
            <pc:docMk/>
            <pc:sldMk cId="1388693383" sldId="456"/>
            <ac:spMk id="2" creationId="{BF5216FA-2082-FDAB-B717-47037BB2D45E}"/>
          </ac:spMkLst>
        </pc:spChg>
      </pc:sldChg>
      <pc:sldChg chg="add">
        <pc:chgData name="Léonie Watson" userId="76600afbe4175ff0" providerId="LiveId" clId="{92E4FDDF-A43A-412D-A1EE-0B96304754AA}" dt="2023-08-20T13:26:03.260" v="175"/>
        <pc:sldMkLst>
          <pc:docMk/>
          <pc:sldMk cId="3721067709" sldId="457"/>
        </pc:sldMkLst>
      </pc:sldChg>
      <pc:sldChg chg="modSp add mod">
        <pc:chgData name="Léonie Watson" userId="76600afbe4175ff0" providerId="LiveId" clId="{92E4FDDF-A43A-412D-A1EE-0B96304754AA}" dt="2023-08-20T13:31:43.274" v="251" actId="20577"/>
        <pc:sldMkLst>
          <pc:docMk/>
          <pc:sldMk cId="1864024277" sldId="458"/>
        </pc:sldMkLst>
        <pc:spChg chg="mod">
          <ac:chgData name="Léonie Watson" userId="76600afbe4175ff0" providerId="LiveId" clId="{92E4FDDF-A43A-412D-A1EE-0B96304754AA}" dt="2023-08-20T13:31:43.274" v="251" actId="20577"/>
          <ac:spMkLst>
            <pc:docMk/>
            <pc:sldMk cId="1864024277" sldId="458"/>
            <ac:spMk id="2" creationId="{BF5216FA-2082-FDAB-B717-47037BB2D45E}"/>
          </ac:spMkLst>
        </pc:spChg>
      </pc:sldChg>
      <pc:sldChg chg="modSp new mod">
        <pc:chgData name="Léonie Watson" userId="76600afbe4175ff0" providerId="LiveId" clId="{92E4FDDF-A43A-412D-A1EE-0B96304754AA}" dt="2023-08-20T13:29:37.599" v="220" actId="313"/>
        <pc:sldMkLst>
          <pc:docMk/>
          <pc:sldMk cId="3025023845" sldId="459"/>
        </pc:sldMkLst>
        <pc:spChg chg="mod">
          <ac:chgData name="Léonie Watson" userId="76600afbe4175ff0" providerId="LiveId" clId="{92E4FDDF-A43A-412D-A1EE-0B96304754AA}" dt="2023-08-20T13:29:28.902" v="199" actId="20577"/>
          <ac:spMkLst>
            <pc:docMk/>
            <pc:sldMk cId="3025023845" sldId="459"/>
            <ac:spMk id="2" creationId="{EC5FD76E-AD8A-D4B0-C585-A9F4DEFB835A}"/>
          </ac:spMkLst>
        </pc:spChg>
        <pc:spChg chg="mod">
          <ac:chgData name="Léonie Watson" userId="76600afbe4175ff0" providerId="LiveId" clId="{92E4FDDF-A43A-412D-A1EE-0B96304754AA}" dt="2023-08-20T13:29:37.599" v="220" actId="313"/>
          <ac:spMkLst>
            <pc:docMk/>
            <pc:sldMk cId="3025023845" sldId="459"/>
            <ac:spMk id="3" creationId="{E7D0D4E1-EBFD-E56F-8487-73FB3DC703D1}"/>
          </ac:spMkLst>
        </pc:spChg>
      </pc:sldChg>
      <pc:sldChg chg="modSp add mod">
        <pc:chgData name="Léonie Watson" userId="76600afbe4175ff0" providerId="LiveId" clId="{92E4FDDF-A43A-412D-A1EE-0B96304754AA}" dt="2023-08-20T13:33:00.672" v="322" actId="20577"/>
        <pc:sldMkLst>
          <pc:docMk/>
          <pc:sldMk cId="162658798" sldId="464"/>
        </pc:sldMkLst>
        <pc:spChg chg="mod">
          <ac:chgData name="Léonie Watson" userId="76600afbe4175ff0" providerId="LiveId" clId="{92E4FDDF-A43A-412D-A1EE-0B96304754AA}" dt="2023-08-20T13:33:00.672" v="322" actId="20577"/>
          <ac:spMkLst>
            <pc:docMk/>
            <pc:sldMk cId="162658798" sldId="464"/>
            <ac:spMk id="2" creationId="{94C2D450-EE66-6066-DD47-F99D3B5C17F3}"/>
          </ac:spMkLst>
        </pc:spChg>
        <pc:spChg chg="mod">
          <ac:chgData name="Léonie Watson" userId="76600afbe4175ff0" providerId="LiveId" clId="{92E4FDDF-A43A-412D-A1EE-0B96304754AA}" dt="2023-08-20T13:32:36.811" v="303" actId="313"/>
          <ac:spMkLst>
            <pc:docMk/>
            <pc:sldMk cId="162658798" sldId="464"/>
            <ac:spMk id="3" creationId="{0E3BFB38-263B-E9FC-EC83-657D4D4E8807}"/>
          </ac:spMkLst>
        </pc:spChg>
      </pc:sldChg>
      <pc:sldChg chg="add del">
        <pc:chgData name="Léonie Watson" userId="76600afbe4175ff0" providerId="LiveId" clId="{92E4FDDF-A43A-412D-A1EE-0B96304754AA}" dt="2023-08-20T13:31:54.376" v="252" actId="2696"/>
        <pc:sldMkLst>
          <pc:docMk/>
          <pc:sldMk cId="3459113789" sldId="464"/>
        </pc:sldMkLst>
      </pc:sldChg>
      <pc:sldChg chg="modSp add mod">
        <pc:chgData name="Léonie Watson" userId="76600afbe4175ff0" providerId="LiveId" clId="{92E4FDDF-A43A-412D-A1EE-0B96304754AA}" dt="2023-08-20T16:19:50.457" v="442" actId="20577"/>
        <pc:sldMkLst>
          <pc:docMk/>
          <pc:sldMk cId="1354063161" sldId="465"/>
        </pc:sldMkLst>
        <pc:spChg chg="mod">
          <ac:chgData name="Léonie Watson" userId="76600afbe4175ff0" providerId="LiveId" clId="{92E4FDDF-A43A-412D-A1EE-0B96304754AA}" dt="2023-08-20T13:33:30.309" v="337" actId="20577"/>
          <ac:spMkLst>
            <pc:docMk/>
            <pc:sldMk cId="1354063161" sldId="465"/>
            <ac:spMk id="2" creationId="{94C2D450-EE66-6066-DD47-F99D3B5C17F3}"/>
          </ac:spMkLst>
        </pc:spChg>
        <pc:spChg chg="mod">
          <ac:chgData name="Léonie Watson" userId="76600afbe4175ff0" providerId="LiveId" clId="{92E4FDDF-A43A-412D-A1EE-0B96304754AA}" dt="2023-08-20T16:19:50.457" v="442" actId="20577"/>
          <ac:spMkLst>
            <pc:docMk/>
            <pc:sldMk cId="1354063161" sldId="465"/>
            <ac:spMk id="3" creationId="{0E3BFB38-263B-E9FC-EC83-657D4D4E8807}"/>
          </ac:spMkLst>
        </pc:spChg>
      </pc:sldChg>
      <pc:sldChg chg="add">
        <pc:chgData name="Léonie Watson" userId="76600afbe4175ff0" providerId="LiveId" clId="{92E4FDDF-A43A-412D-A1EE-0B96304754AA}" dt="2023-08-20T13:36:34.194" v="348"/>
        <pc:sldMkLst>
          <pc:docMk/>
          <pc:sldMk cId="1291602056" sldId="466"/>
        </pc:sldMkLst>
      </pc:sldChg>
      <pc:sldChg chg="modSp new del mod">
        <pc:chgData name="Léonie Watson" userId="76600afbe4175ff0" providerId="LiveId" clId="{92E4FDDF-A43A-412D-A1EE-0B96304754AA}" dt="2023-08-20T13:36:32.605" v="347" actId="47"/>
        <pc:sldMkLst>
          <pc:docMk/>
          <pc:sldMk cId="3080903157" sldId="466"/>
        </pc:sldMkLst>
        <pc:spChg chg="mod">
          <ac:chgData name="Léonie Watson" userId="76600afbe4175ff0" providerId="LiveId" clId="{92E4FDDF-A43A-412D-A1EE-0B96304754AA}" dt="2023-08-20T13:35:26.557" v="345" actId="1035"/>
          <ac:spMkLst>
            <pc:docMk/>
            <pc:sldMk cId="3080903157" sldId="466"/>
            <ac:spMk id="2" creationId="{9F25BE1D-0D9B-B76E-1FCE-7A06DF947421}"/>
          </ac:spMkLst>
        </pc:spChg>
      </pc:sldChg>
      <pc:sldChg chg="add">
        <pc:chgData name="Léonie Watson" userId="76600afbe4175ff0" providerId="LiveId" clId="{92E4FDDF-A43A-412D-A1EE-0B96304754AA}" dt="2023-08-20T13:36:34.194" v="348"/>
        <pc:sldMkLst>
          <pc:docMk/>
          <pc:sldMk cId="594413386" sldId="467"/>
        </pc:sldMkLst>
      </pc:sldChg>
      <pc:sldChg chg="modSp add">
        <pc:chgData name="Léonie Watson" userId="76600afbe4175ff0" providerId="LiveId" clId="{92E4FDDF-A43A-412D-A1EE-0B96304754AA}" dt="2023-08-20T16:31:41.420" v="531" actId="1036"/>
        <pc:sldMkLst>
          <pc:docMk/>
          <pc:sldMk cId="856618104" sldId="470"/>
        </pc:sldMkLst>
        <pc:spChg chg="mod">
          <ac:chgData name="Léonie Watson" userId="76600afbe4175ff0" providerId="LiveId" clId="{92E4FDDF-A43A-412D-A1EE-0B96304754AA}" dt="2023-08-20T16:31:41.420" v="531" actId="1036"/>
          <ac:spMkLst>
            <pc:docMk/>
            <pc:sldMk cId="856618104" sldId="470"/>
            <ac:spMk id="3" creationId="{2B49BD83-E29E-7257-2D13-A69B25E2C80E}"/>
          </ac:spMkLst>
        </pc:spChg>
      </pc:sldChg>
      <pc:sldChg chg="modSp new mod">
        <pc:chgData name="Léonie Watson" userId="76600afbe4175ff0" providerId="LiveId" clId="{92E4FDDF-A43A-412D-A1EE-0B96304754AA}" dt="2023-08-20T16:48:58.375" v="598" actId="313"/>
        <pc:sldMkLst>
          <pc:docMk/>
          <pc:sldMk cId="3800361633" sldId="471"/>
        </pc:sldMkLst>
        <pc:spChg chg="mod">
          <ac:chgData name="Léonie Watson" userId="76600afbe4175ff0" providerId="LiveId" clId="{92E4FDDF-A43A-412D-A1EE-0B96304754AA}" dt="2023-08-20T13:44:38.615" v="418" actId="20577"/>
          <ac:spMkLst>
            <pc:docMk/>
            <pc:sldMk cId="3800361633" sldId="471"/>
            <ac:spMk id="2" creationId="{2F2B7D22-6675-6CC7-EEBA-747E6323B66B}"/>
          </ac:spMkLst>
        </pc:spChg>
        <pc:spChg chg="mod">
          <ac:chgData name="Léonie Watson" userId="76600afbe4175ff0" providerId="LiveId" clId="{92E4FDDF-A43A-412D-A1EE-0B96304754AA}" dt="2023-08-20T16:48:58.375" v="598" actId="313"/>
          <ac:spMkLst>
            <pc:docMk/>
            <pc:sldMk cId="3800361633" sldId="471"/>
            <ac:spMk id="3" creationId="{82F56E60-E42F-7B09-25DD-4E3BC4986E06}"/>
          </ac:spMkLst>
        </pc:spChg>
      </pc:sldChg>
      <pc:sldChg chg="modSp add mod">
        <pc:chgData name="Léonie Watson" userId="76600afbe4175ff0" providerId="LiveId" clId="{92E4FDDF-A43A-412D-A1EE-0B96304754AA}" dt="2023-08-20T16:48:13.541" v="539" actId="313"/>
        <pc:sldMkLst>
          <pc:docMk/>
          <pc:sldMk cId="2816158347" sldId="472"/>
        </pc:sldMkLst>
        <pc:spChg chg="mod">
          <ac:chgData name="Léonie Watson" userId="76600afbe4175ff0" providerId="LiveId" clId="{92E4FDDF-A43A-412D-A1EE-0B96304754AA}" dt="2023-08-20T13:44:51.930" v="433" actId="20577"/>
          <ac:spMkLst>
            <pc:docMk/>
            <pc:sldMk cId="2816158347" sldId="472"/>
            <ac:spMk id="2" creationId="{2F2B7D22-6675-6CC7-EEBA-747E6323B66B}"/>
          </ac:spMkLst>
        </pc:spChg>
        <pc:spChg chg="mod">
          <ac:chgData name="Léonie Watson" userId="76600afbe4175ff0" providerId="LiveId" clId="{92E4FDDF-A43A-412D-A1EE-0B96304754AA}" dt="2023-08-20T16:48:13.541" v="539" actId="313"/>
          <ac:spMkLst>
            <pc:docMk/>
            <pc:sldMk cId="2816158347" sldId="472"/>
            <ac:spMk id="3" creationId="{82F56E60-E42F-7B09-25DD-4E3BC4986E06}"/>
          </ac:spMkLst>
        </pc:spChg>
      </pc:sldChg>
      <pc:sldChg chg="add">
        <pc:chgData name="Léonie Watson" userId="76600afbe4175ff0" providerId="LiveId" clId="{92E4FDDF-A43A-412D-A1EE-0B96304754AA}" dt="2023-08-20T13:53:38.990" v="435"/>
        <pc:sldMkLst>
          <pc:docMk/>
          <pc:sldMk cId="1518917548" sldId="473"/>
        </pc:sldMkLst>
      </pc:sldChg>
      <pc:sldChg chg="modSp new mod">
        <pc:chgData name="Léonie Watson" userId="76600afbe4175ff0" providerId="LiveId" clId="{92E4FDDF-A43A-412D-A1EE-0B96304754AA}" dt="2023-08-20T16:51:42.110" v="615" actId="20577"/>
        <pc:sldMkLst>
          <pc:docMk/>
          <pc:sldMk cId="695215268" sldId="474"/>
        </pc:sldMkLst>
        <pc:spChg chg="mod">
          <ac:chgData name="Léonie Watson" userId="76600afbe4175ff0" providerId="LiveId" clId="{92E4FDDF-A43A-412D-A1EE-0B96304754AA}" dt="2023-08-20T16:51:42.110" v="615" actId="20577"/>
          <ac:spMkLst>
            <pc:docMk/>
            <pc:sldMk cId="695215268" sldId="474"/>
            <ac:spMk id="2" creationId="{01718804-3B91-4AE3-10D8-0080312EC918}"/>
          </ac:spMkLst>
        </pc:spChg>
      </pc:sldChg>
    </pc:docChg>
  </pc:docChgLst>
  <pc:docChgLst>
    <pc:chgData name="Dan Hopkins" userId="167601017ca71407" providerId="LiveId" clId="{4E33A19C-C809-453C-8352-68EF3AAC2C0C}"/>
    <pc:docChg chg="undo custSel modSld">
      <pc:chgData name="Dan Hopkins" userId="167601017ca71407" providerId="LiveId" clId="{4E33A19C-C809-453C-8352-68EF3AAC2C0C}" dt="2023-08-20T17:28:34.228" v="446" actId="1076"/>
      <pc:docMkLst>
        <pc:docMk/>
      </pc:docMkLst>
      <pc:sldChg chg="modSp mod">
        <pc:chgData name="Dan Hopkins" userId="167601017ca71407" providerId="LiveId" clId="{4E33A19C-C809-453C-8352-68EF3AAC2C0C}" dt="2023-08-20T17:15:11.580" v="104" actId="14100"/>
        <pc:sldMkLst>
          <pc:docMk/>
          <pc:sldMk cId="27677678" sldId="311"/>
        </pc:sldMkLst>
        <pc:spChg chg="mod">
          <ac:chgData name="Dan Hopkins" userId="167601017ca71407" providerId="LiveId" clId="{4E33A19C-C809-453C-8352-68EF3AAC2C0C}" dt="2023-08-20T17:14:48.070" v="103" actId="6549"/>
          <ac:spMkLst>
            <pc:docMk/>
            <pc:sldMk cId="27677678" sldId="311"/>
            <ac:spMk id="12" creationId="{6AA5B181-F666-4DD1-B6E2-2DD84D5A1946}"/>
          </ac:spMkLst>
        </pc:spChg>
        <pc:picChg chg="mod">
          <ac:chgData name="Dan Hopkins" userId="167601017ca71407" providerId="LiveId" clId="{4E33A19C-C809-453C-8352-68EF3AAC2C0C}" dt="2023-08-20T17:15:11.580" v="104" actId="14100"/>
          <ac:picMkLst>
            <pc:docMk/>
            <pc:sldMk cId="27677678" sldId="311"/>
            <ac:picMk id="14" creationId="{950AAE15-6C32-45A3-A7FB-DB469A069B5F}"/>
          </ac:picMkLst>
        </pc:picChg>
      </pc:sldChg>
      <pc:sldChg chg="addSp delSp modSp mod">
        <pc:chgData name="Dan Hopkins" userId="167601017ca71407" providerId="LiveId" clId="{4E33A19C-C809-453C-8352-68EF3AAC2C0C}" dt="2023-08-20T17:15:20.110" v="105" actId="1076"/>
        <pc:sldMkLst>
          <pc:docMk/>
          <pc:sldMk cId="17899592" sldId="346"/>
        </pc:sldMkLst>
        <pc:spChg chg="mod">
          <ac:chgData name="Dan Hopkins" userId="167601017ca71407" providerId="LiveId" clId="{4E33A19C-C809-453C-8352-68EF3AAC2C0C}" dt="2023-08-20T17:10:43.757" v="67" actId="14100"/>
          <ac:spMkLst>
            <pc:docMk/>
            <pc:sldMk cId="17899592" sldId="346"/>
            <ac:spMk id="2" creationId="{BF5216FA-2082-FDAB-B717-47037BB2D45E}"/>
          </ac:spMkLst>
        </pc:spChg>
        <pc:picChg chg="add del mod">
          <ac:chgData name="Dan Hopkins" userId="167601017ca71407" providerId="LiveId" clId="{4E33A19C-C809-453C-8352-68EF3AAC2C0C}" dt="2023-08-20T17:14:22.624" v="95" actId="478"/>
          <ac:picMkLst>
            <pc:docMk/>
            <pc:sldMk cId="17899592" sldId="346"/>
            <ac:picMk id="5" creationId="{F97724C1-C1C5-1052-FBBF-187A1CB5F543}"/>
          </ac:picMkLst>
        </pc:picChg>
        <pc:picChg chg="add mod">
          <ac:chgData name="Dan Hopkins" userId="167601017ca71407" providerId="LiveId" clId="{4E33A19C-C809-453C-8352-68EF3AAC2C0C}" dt="2023-08-20T17:15:20.110" v="105" actId="1076"/>
          <ac:picMkLst>
            <pc:docMk/>
            <pc:sldMk cId="17899592" sldId="346"/>
            <ac:picMk id="7" creationId="{BCD69C16-4CD2-92A1-C7C2-1E7D25102E51}"/>
          </ac:picMkLst>
        </pc:picChg>
      </pc:sldChg>
      <pc:sldChg chg="addSp delSp modSp mod">
        <pc:chgData name="Dan Hopkins" userId="167601017ca71407" providerId="LiveId" clId="{4E33A19C-C809-453C-8352-68EF3AAC2C0C}" dt="2023-08-20T17:28:34.228" v="446" actId="1076"/>
        <pc:sldMkLst>
          <pc:docMk/>
          <pc:sldMk cId="1892682458" sldId="356"/>
        </pc:sldMkLst>
        <pc:spChg chg="mod">
          <ac:chgData name="Dan Hopkins" userId="167601017ca71407" providerId="LiveId" clId="{4E33A19C-C809-453C-8352-68EF3AAC2C0C}" dt="2023-08-20T17:01:17.278" v="17" actId="26606"/>
          <ac:spMkLst>
            <pc:docMk/>
            <pc:sldMk cId="1892682458" sldId="356"/>
            <ac:spMk id="2" creationId="{DD5F511A-FAD7-B572-D797-19AAF18B0ED4}"/>
          </ac:spMkLst>
        </pc:spChg>
        <pc:spChg chg="del">
          <ac:chgData name="Dan Hopkins" userId="167601017ca71407" providerId="LiveId" clId="{4E33A19C-C809-453C-8352-68EF3AAC2C0C}" dt="2023-08-20T17:00:08.502" v="0"/>
          <ac:spMkLst>
            <pc:docMk/>
            <pc:sldMk cId="1892682458" sldId="356"/>
            <ac:spMk id="3" creationId="{39BF6C92-8003-063B-5B0E-881265986CD3}"/>
          </ac:spMkLst>
        </pc:spChg>
        <pc:picChg chg="add mod">
          <ac:chgData name="Dan Hopkins" userId="167601017ca71407" providerId="LiveId" clId="{4E33A19C-C809-453C-8352-68EF3AAC2C0C}" dt="2023-08-20T17:28:34.228" v="446" actId="1076"/>
          <ac:picMkLst>
            <pc:docMk/>
            <pc:sldMk cId="1892682458" sldId="356"/>
            <ac:picMk id="5" creationId="{C0560B4E-0978-FEA2-DFF7-A624967EF0BA}"/>
          </ac:picMkLst>
        </pc:picChg>
      </pc:sldChg>
      <pc:sldChg chg="addSp modSp mod modAnim">
        <pc:chgData name="Dan Hopkins" userId="167601017ca71407" providerId="LiveId" clId="{4E33A19C-C809-453C-8352-68EF3AAC2C0C}" dt="2023-08-20T17:07:35.927" v="48" actId="313"/>
        <pc:sldMkLst>
          <pc:docMk/>
          <pc:sldMk cId="3455974291" sldId="359"/>
        </pc:sldMkLst>
        <pc:spChg chg="mod">
          <ac:chgData name="Dan Hopkins" userId="167601017ca71407" providerId="LiveId" clId="{4E33A19C-C809-453C-8352-68EF3AAC2C0C}" dt="2023-08-20T17:07:35.927" v="48" actId="313"/>
          <ac:spMkLst>
            <pc:docMk/>
            <pc:sldMk cId="3455974291" sldId="359"/>
            <ac:spMk id="3" creationId="{39BF6C92-8003-063B-5B0E-881265986CD3}"/>
          </ac:spMkLst>
        </pc:spChg>
        <pc:picChg chg="add mod">
          <ac:chgData name="Dan Hopkins" userId="167601017ca71407" providerId="LiveId" clId="{4E33A19C-C809-453C-8352-68EF3AAC2C0C}" dt="2023-08-20T17:07:16.205" v="45"/>
          <ac:picMkLst>
            <pc:docMk/>
            <pc:sldMk cId="3455974291" sldId="359"/>
            <ac:picMk id="4" creationId="{C529F019-A245-FF42-265A-02B81DB1B98A}"/>
          </ac:picMkLst>
        </pc:picChg>
      </pc:sldChg>
      <pc:sldChg chg="addSp modSp modAnim">
        <pc:chgData name="Dan Hopkins" userId="167601017ca71407" providerId="LiveId" clId="{4E33A19C-C809-453C-8352-68EF3AAC2C0C}" dt="2023-08-20T17:07:48.333" v="50"/>
        <pc:sldMkLst>
          <pc:docMk/>
          <pc:sldMk cId="3553997802" sldId="360"/>
        </pc:sldMkLst>
        <pc:picChg chg="add mod">
          <ac:chgData name="Dan Hopkins" userId="167601017ca71407" providerId="LiveId" clId="{4E33A19C-C809-453C-8352-68EF3AAC2C0C}" dt="2023-08-20T17:07:47.053" v="49"/>
          <ac:picMkLst>
            <pc:docMk/>
            <pc:sldMk cId="3553997802" sldId="360"/>
            <ac:picMk id="4" creationId="{A5A05C78-6567-64E5-3FBD-D42EC0C21FC9}"/>
          </ac:picMkLst>
        </pc:picChg>
      </pc:sldChg>
      <pc:sldChg chg="addSp modSp modAnim">
        <pc:chgData name="Dan Hopkins" userId="167601017ca71407" providerId="LiveId" clId="{4E33A19C-C809-453C-8352-68EF3AAC2C0C}" dt="2023-08-20T17:08:23.714" v="52"/>
        <pc:sldMkLst>
          <pc:docMk/>
          <pc:sldMk cId="2325138911" sldId="361"/>
        </pc:sldMkLst>
        <pc:picChg chg="add mod">
          <ac:chgData name="Dan Hopkins" userId="167601017ca71407" providerId="LiveId" clId="{4E33A19C-C809-453C-8352-68EF3AAC2C0C}" dt="2023-08-20T17:08:22.483" v="51"/>
          <ac:picMkLst>
            <pc:docMk/>
            <pc:sldMk cId="2325138911" sldId="361"/>
            <ac:picMk id="4" creationId="{29C6ABE1-0BD0-10B3-2318-6C2E403F1832}"/>
          </ac:picMkLst>
        </pc:picChg>
      </pc:sldChg>
      <pc:sldChg chg="addSp modSp modAnim">
        <pc:chgData name="Dan Hopkins" userId="167601017ca71407" providerId="LiveId" clId="{4E33A19C-C809-453C-8352-68EF3AAC2C0C}" dt="2023-08-20T17:08:43.097" v="54"/>
        <pc:sldMkLst>
          <pc:docMk/>
          <pc:sldMk cId="4080287209" sldId="362"/>
        </pc:sldMkLst>
        <pc:picChg chg="add mod">
          <ac:chgData name="Dan Hopkins" userId="167601017ca71407" providerId="LiveId" clId="{4E33A19C-C809-453C-8352-68EF3AAC2C0C}" dt="2023-08-20T17:08:42.056" v="53"/>
          <ac:picMkLst>
            <pc:docMk/>
            <pc:sldMk cId="4080287209" sldId="362"/>
            <ac:picMk id="4" creationId="{CE1831DF-BA6D-BE6B-BEC4-B05E620B87A8}"/>
          </ac:picMkLst>
        </pc:picChg>
      </pc:sldChg>
      <pc:sldChg chg="addSp delSp modSp">
        <pc:chgData name="Dan Hopkins" userId="167601017ca71407" providerId="LiveId" clId="{4E33A19C-C809-453C-8352-68EF3AAC2C0C}" dt="2023-08-20T17:27:02.372" v="299" actId="962"/>
        <pc:sldMkLst>
          <pc:docMk/>
          <pc:sldMk cId="3848607973" sldId="446"/>
        </pc:sldMkLst>
        <pc:spChg chg="del">
          <ac:chgData name="Dan Hopkins" userId="167601017ca71407" providerId="LiveId" clId="{4E33A19C-C809-453C-8352-68EF3AAC2C0C}" dt="2023-08-20T17:26:19.245" v="123"/>
          <ac:spMkLst>
            <pc:docMk/>
            <pc:sldMk cId="3848607973" sldId="446"/>
            <ac:spMk id="3" creationId="{0943D9EF-3E53-BDA5-A3ED-75EFAD1D484A}"/>
          </ac:spMkLst>
        </pc:spChg>
        <pc:picChg chg="add mod">
          <ac:chgData name="Dan Hopkins" userId="167601017ca71407" providerId="LiveId" clId="{4E33A19C-C809-453C-8352-68EF3AAC2C0C}" dt="2023-08-20T17:27:02.372" v="299" actId="962"/>
          <ac:picMkLst>
            <pc:docMk/>
            <pc:sldMk cId="3848607973" sldId="446"/>
            <ac:picMk id="5" creationId="{8719C802-1F09-B05C-E0D8-1B5D5E54B769}"/>
          </ac:picMkLst>
        </pc:picChg>
      </pc:sldChg>
      <pc:sldChg chg="addSp modSp mod modAnim">
        <pc:chgData name="Dan Hopkins" userId="167601017ca71407" providerId="LiveId" clId="{4E33A19C-C809-453C-8352-68EF3AAC2C0C}" dt="2023-08-20T17:06:06.260" v="44" actId="20577"/>
        <pc:sldMkLst>
          <pc:docMk/>
          <pc:sldMk cId="3372412729" sldId="447"/>
        </pc:sldMkLst>
        <pc:spChg chg="mod">
          <ac:chgData name="Dan Hopkins" userId="167601017ca71407" providerId="LiveId" clId="{4E33A19C-C809-453C-8352-68EF3AAC2C0C}" dt="2023-08-20T17:06:06.260" v="44" actId="20577"/>
          <ac:spMkLst>
            <pc:docMk/>
            <pc:sldMk cId="3372412729" sldId="447"/>
            <ac:spMk id="2" creationId="{DD5F511A-FAD7-B572-D797-19AAF18B0ED4}"/>
          </ac:spMkLst>
        </pc:spChg>
        <pc:picChg chg="add mod">
          <ac:chgData name="Dan Hopkins" userId="167601017ca71407" providerId="LiveId" clId="{4E33A19C-C809-453C-8352-68EF3AAC2C0C}" dt="2023-08-20T17:03:23.684" v="36"/>
          <ac:picMkLst>
            <pc:docMk/>
            <pc:sldMk cId="3372412729" sldId="447"/>
            <ac:picMk id="4" creationId="{14814161-6EA3-D3ED-4967-8AD175A0B705}"/>
          </ac:picMkLst>
        </pc:picChg>
      </pc:sldChg>
      <pc:sldChg chg="addSp modSp modAnim">
        <pc:chgData name="Dan Hopkins" userId="167601017ca71407" providerId="LiveId" clId="{4E33A19C-C809-453C-8352-68EF3AAC2C0C}" dt="2023-08-20T17:04:47.418" v="39"/>
        <pc:sldMkLst>
          <pc:docMk/>
          <pc:sldMk cId="3234499154" sldId="448"/>
        </pc:sldMkLst>
        <pc:picChg chg="add mod">
          <ac:chgData name="Dan Hopkins" userId="167601017ca71407" providerId="LiveId" clId="{4E33A19C-C809-453C-8352-68EF3AAC2C0C}" dt="2023-08-20T17:04:44.946" v="38"/>
          <ac:picMkLst>
            <pc:docMk/>
            <pc:sldMk cId="3234499154" sldId="448"/>
            <ac:picMk id="4" creationId="{ED0F0E96-51ED-BFF2-3CF7-9AAA33D0067E}"/>
          </ac:picMkLst>
        </pc:picChg>
      </pc:sldChg>
      <pc:sldChg chg="addSp modSp mod modAnim">
        <pc:chgData name="Dan Hopkins" userId="167601017ca71407" providerId="LiveId" clId="{4E33A19C-C809-453C-8352-68EF3AAC2C0C}" dt="2023-08-20T17:10:11.726" v="64"/>
        <pc:sldMkLst>
          <pc:docMk/>
          <pc:sldMk cId="3025023845" sldId="459"/>
        </pc:sldMkLst>
        <pc:picChg chg="add mod">
          <ac:chgData name="Dan Hopkins" userId="167601017ca71407" providerId="LiveId" clId="{4E33A19C-C809-453C-8352-68EF3AAC2C0C}" dt="2023-08-20T17:09:50.327" v="57"/>
          <ac:picMkLst>
            <pc:docMk/>
            <pc:sldMk cId="3025023845" sldId="459"/>
            <ac:picMk id="4" creationId="{CC3B66B9-7B4B-F4CB-AD70-597FB604FB4E}"/>
          </ac:picMkLst>
        </pc:picChg>
        <pc:picChg chg="add mod">
          <ac:chgData name="Dan Hopkins" userId="167601017ca71407" providerId="LiveId" clId="{4E33A19C-C809-453C-8352-68EF3AAC2C0C}" dt="2023-08-20T17:10:03.363" v="61" actId="1076"/>
          <ac:picMkLst>
            <pc:docMk/>
            <pc:sldMk cId="3025023845" sldId="459"/>
            <ac:picMk id="5" creationId="{D98F9204-052A-751B-CF0D-FDD013A83085}"/>
          </ac:picMkLst>
        </pc:picChg>
        <pc:picChg chg="add mod">
          <ac:chgData name="Dan Hopkins" userId="167601017ca71407" providerId="LiveId" clId="{4E33A19C-C809-453C-8352-68EF3AAC2C0C}" dt="2023-08-20T17:10:10.279" v="63" actId="1076"/>
          <ac:picMkLst>
            <pc:docMk/>
            <pc:sldMk cId="3025023845" sldId="459"/>
            <ac:picMk id="6" creationId="{209C33F8-1707-DF7A-8DCE-7EB5000D5177}"/>
          </ac:picMkLst>
        </pc:picChg>
      </pc:sldChg>
      <pc:sldChg chg="addSp modSp modAnim">
        <pc:chgData name="Dan Hopkins" userId="167601017ca71407" providerId="LiveId" clId="{4E33A19C-C809-453C-8352-68EF3AAC2C0C}" dt="2023-08-20T17:09:34.407" v="56"/>
        <pc:sldMkLst>
          <pc:docMk/>
          <pc:sldMk cId="162658798" sldId="464"/>
        </pc:sldMkLst>
        <pc:picChg chg="add mod">
          <ac:chgData name="Dan Hopkins" userId="167601017ca71407" providerId="LiveId" clId="{4E33A19C-C809-453C-8352-68EF3AAC2C0C}" dt="2023-08-20T17:09:33.381" v="55"/>
          <ac:picMkLst>
            <pc:docMk/>
            <pc:sldMk cId="162658798" sldId="464"/>
            <ac:picMk id="4" creationId="{8E9DA3C0-556F-03F7-7154-43503E66EB64}"/>
          </ac:picMkLst>
        </pc:picChg>
      </pc:sldChg>
      <pc:sldChg chg="addSp modSp modAnim">
        <pc:chgData name="Dan Hopkins" userId="167601017ca71407" providerId="LiveId" clId="{4E33A19C-C809-453C-8352-68EF3AAC2C0C}" dt="2023-08-20T17:10:30.168" v="66"/>
        <pc:sldMkLst>
          <pc:docMk/>
          <pc:sldMk cId="1354063161" sldId="465"/>
        </pc:sldMkLst>
        <pc:picChg chg="add mod">
          <ac:chgData name="Dan Hopkins" userId="167601017ca71407" providerId="LiveId" clId="{4E33A19C-C809-453C-8352-68EF3AAC2C0C}" dt="2023-08-20T17:10:28.919" v="65"/>
          <ac:picMkLst>
            <pc:docMk/>
            <pc:sldMk cId="1354063161" sldId="465"/>
            <ac:picMk id="4" creationId="{96000BAD-436B-39B4-01BD-B1E64E42E4DC}"/>
          </ac:picMkLst>
        </pc:picChg>
      </pc:sldChg>
      <pc:sldChg chg="addSp delSp modSp">
        <pc:chgData name="Dan Hopkins" userId="167601017ca71407" providerId="LiveId" clId="{4E33A19C-C809-453C-8352-68EF3AAC2C0C}" dt="2023-08-20T17:18:43.447" v="118" actId="14100"/>
        <pc:sldMkLst>
          <pc:docMk/>
          <pc:sldMk cId="856618104" sldId="470"/>
        </pc:sldMkLst>
        <pc:spChg chg="del">
          <ac:chgData name="Dan Hopkins" userId="167601017ca71407" providerId="LiveId" clId="{4E33A19C-C809-453C-8352-68EF3AAC2C0C}" dt="2023-08-20T17:18:06.698" v="111"/>
          <ac:spMkLst>
            <pc:docMk/>
            <pc:sldMk cId="856618104" sldId="470"/>
            <ac:spMk id="3" creationId="{2B49BD83-E29E-7257-2D13-A69B25E2C80E}"/>
          </ac:spMkLst>
        </pc:spChg>
        <pc:picChg chg="add mod">
          <ac:chgData name="Dan Hopkins" userId="167601017ca71407" providerId="LiveId" clId="{4E33A19C-C809-453C-8352-68EF3AAC2C0C}" dt="2023-08-20T17:18:43.447" v="118" actId="14100"/>
          <ac:picMkLst>
            <pc:docMk/>
            <pc:sldMk cId="856618104" sldId="470"/>
            <ac:picMk id="4" creationId="{9B352317-BCF0-9C98-C717-943ED42A359A}"/>
          </ac:picMkLst>
        </pc:picChg>
      </pc:sldChg>
      <pc:sldChg chg="addSp modSp modAnim">
        <pc:chgData name="Dan Hopkins" userId="167601017ca71407" providerId="LiveId" clId="{4E33A19C-C809-453C-8352-68EF3AAC2C0C}" dt="2023-08-20T17:16:12.021" v="107"/>
        <pc:sldMkLst>
          <pc:docMk/>
          <pc:sldMk cId="3800361633" sldId="471"/>
        </pc:sldMkLst>
        <pc:picChg chg="add mod">
          <ac:chgData name="Dan Hopkins" userId="167601017ca71407" providerId="LiveId" clId="{4E33A19C-C809-453C-8352-68EF3AAC2C0C}" dt="2023-08-20T17:16:10.321" v="106"/>
          <ac:picMkLst>
            <pc:docMk/>
            <pc:sldMk cId="3800361633" sldId="471"/>
            <ac:picMk id="4" creationId="{1D988624-F189-F335-AC24-39FAE5B75FA0}"/>
          </ac:picMkLst>
        </pc:picChg>
      </pc:sldChg>
      <pc:sldChg chg="addSp modSp mod modAnim">
        <pc:chgData name="Dan Hopkins" userId="167601017ca71407" providerId="LiveId" clId="{4E33A19C-C809-453C-8352-68EF3AAC2C0C}" dt="2023-08-20T17:16:22.542" v="110"/>
        <pc:sldMkLst>
          <pc:docMk/>
          <pc:sldMk cId="2816158347" sldId="472"/>
        </pc:sldMkLst>
        <pc:picChg chg="add mod">
          <ac:chgData name="Dan Hopkins" userId="167601017ca71407" providerId="LiveId" clId="{4E33A19C-C809-453C-8352-68EF3AAC2C0C}" dt="2023-08-20T17:16:20.318" v="109" actId="1076"/>
          <ac:picMkLst>
            <pc:docMk/>
            <pc:sldMk cId="2816158347" sldId="472"/>
            <ac:picMk id="4" creationId="{9DEDA6AC-C010-E475-1D2C-3D1959B06A05}"/>
          </ac:picMkLst>
        </pc:picChg>
      </pc:sldChg>
      <pc:sldChg chg="addSp delSp modSp">
        <pc:chgData name="Dan Hopkins" userId="167601017ca71407" providerId="LiveId" clId="{4E33A19C-C809-453C-8352-68EF3AAC2C0C}" dt="2023-08-20T17:28:03.540" v="443" actId="1076"/>
        <pc:sldMkLst>
          <pc:docMk/>
          <pc:sldMk cId="695215268" sldId="474"/>
        </pc:sldMkLst>
        <pc:spChg chg="del">
          <ac:chgData name="Dan Hopkins" userId="167601017ca71407" providerId="LiveId" clId="{4E33A19C-C809-453C-8352-68EF3AAC2C0C}" dt="2023-08-20T17:20:19.407" v="119"/>
          <ac:spMkLst>
            <pc:docMk/>
            <pc:sldMk cId="695215268" sldId="474"/>
            <ac:spMk id="3" creationId="{6DDBC70C-205A-3243-E7C6-1BAC9DF4282A}"/>
          </ac:spMkLst>
        </pc:spChg>
        <pc:picChg chg="add mod">
          <ac:chgData name="Dan Hopkins" userId="167601017ca71407" providerId="LiveId" clId="{4E33A19C-C809-453C-8352-68EF3AAC2C0C}" dt="2023-08-20T17:28:03.540" v="443" actId="1076"/>
          <ac:picMkLst>
            <pc:docMk/>
            <pc:sldMk cId="695215268" sldId="474"/>
            <ac:picMk id="5" creationId="{42CFAA3B-BC49-AB2B-DA43-F6CDC6D2DCB7}"/>
          </ac:picMkLst>
        </pc:picChg>
      </pc:sldChg>
    </pc:docChg>
  </pc:docChgLst>
  <pc:docChgLst>
    <pc:chgData name="Léonie Watson" userId="76600afbe4175ff0" providerId="LiveId" clId="{CDF2C32B-990D-46C7-B584-B57F036B4DB9}"/>
    <pc:docChg chg="modSld">
      <pc:chgData name="Léonie Watson" userId="76600afbe4175ff0" providerId="LiveId" clId="{CDF2C32B-990D-46C7-B584-B57F036B4DB9}" dt="2023-08-30T07:45:44.083" v="6" actId="1036"/>
      <pc:docMkLst>
        <pc:docMk/>
      </pc:docMkLst>
      <pc:sldChg chg="addSp modSp mod modAnim">
        <pc:chgData name="Léonie Watson" userId="76600afbe4175ff0" providerId="LiveId" clId="{CDF2C32B-990D-46C7-B584-B57F036B4DB9}" dt="2023-08-30T07:45:44.083" v="6" actId="1036"/>
        <pc:sldMkLst>
          <pc:docMk/>
          <pc:sldMk cId="856618104" sldId="470"/>
        </pc:sldMkLst>
        <pc:picChg chg="add mod">
          <ac:chgData name="Léonie Watson" userId="76600afbe4175ff0" providerId="LiveId" clId="{CDF2C32B-990D-46C7-B584-B57F036B4DB9}" dt="2023-08-30T07:45:44.083" v="6" actId="1036"/>
          <ac:picMkLst>
            <pc:docMk/>
            <pc:sldMk cId="856618104" sldId="470"/>
            <ac:picMk id="3" creationId="{7FB6F5DE-2EAD-2172-DC0F-F5A0353055E4}"/>
          </ac:picMkLst>
        </pc:picChg>
      </pc:sldChg>
    </pc:docChg>
  </pc:docChgLst>
  <pc:docChgLst>
    <pc:chgData name="Léonie Watson" userId="76600afbe4175ff0" providerId="LiveId" clId="{807BFEB4-5489-4340-981A-D90FBFE67473}"/>
    <pc:docChg chg="modSld">
      <pc:chgData name="Léonie Watson" userId="76600afbe4175ff0" providerId="LiveId" clId="{807BFEB4-5489-4340-981A-D90FBFE67473}" dt="2023-09-21T13:10:53.287" v="0"/>
      <pc:docMkLst>
        <pc:docMk/>
      </pc:docMkLst>
      <pc:sldChg chg="modSp">
        <pc:chgData name="Léonie Watson" userId="76600afbe4175ff0" providerId="LiveId" clId="{807BFEB4-5489-4340-981A-D90FBFE67473}" dt="2023-09-21T13:10:53.287" v="0"/>
        <pc:sldMkLst>
          <pc:docMk/>
          <pc:sldMk cId="1241124948" sldId="257"/>
        </pc:sldMkLst>
        <pc:spChg chg="mod">
          <ac:chgData name="Léonie Watson" userId="76600afbe4175ff0" providerId="LiveId" clId="{807BFEB4-5489-4340-981A-D90FBFE67473}" dt="2023-09-21T13:10:53.287" v="0"/>
          <ac:spMkLst>
            <pc:docMk/>
            <pc:sldMk cId="1241124948" sldId="257"/>
            <ac:spMk id="16" creationId="{3DFEF0CA-DF68-616A-32DC-CE4C1654EB66}"/>
          </ac:spMkLst>
        </pc:spChg>
      </pc:sldChg>
      <pc:sldChg chg="modSp">
        <pc:chgData name="Léonie Watson" userId="76600afbe4175ff0" providerId="LiveId" clId="{807BFEB4-5489-4340-981A-D90FBFE67473}" dt="2023-09-21T13:10:53.287" v="0"/>
        <pc:sldMkLst>
          <pc:docMk/>
          <pc:sldMk cId="365405301" sldId="348"/>
        </pc:sldMkLst>
        <pc:spChg chg="mod">
          <ac:chgData name="Léonie Watson" userId="76600afbe4175ff0" providerId="LiveId" clId="{807BFEB4-5489-4340-981A-D90FBFE67473}" dt="2023-09-21T13:10:53.287" v="0"/>
          <ac:spMkLst>
            <pc:docMk/>
            <pc:sldMk cId="365405301" sldId="348"/>
            <ac:spMk id="16" creationId="{3DFEF0CA-DF68-616A-32DC-CE4C1654EB66}"/>
          </ac:spMkLst>
        </pc:spChg>
      </pc:sldChg>
    </pc:docChg>
  </pc:docChgLst>
  <pc:docChgLst>
    <pc:chgData name="Léonie Watson" userId="76600afbe4175ff0" providerId="LiveId" clId="{3BDF795D-2845-4822-9955-9953FC7DC1A5}"/>
    <pc:docChg chg="undo custSel addSld delSld modSld">
      <pc:chgData name="Léonie Watson" userId="76600afbe4175ff0" providerId="LiveId" clId="{3BDF795D-2845-4822-9955-9953FC7DC1A5}" dt="2023-08-30T07:52:13.624" v="19"/>
      <pc:docMkLst>
        <pc:docMk/>
      </pc:docMkLst>
      <pc:sldChg chg="add">
        <pc:chgData name="Léonie Watson" userId="76600afbe4175ff0" providerId="LiveId" clId="{3BDF795D-2845-4822-9955-9953FC7DC1A5}" dt="2023-08-30T07:47:24.801" v="0"/>
        <pc:sldMkLst>
          <pc:docMk/>
          <pc:sldMk cId="2332093046" sldId="258"/>
        </pc:sldMkLst>
      </pc:sldChg>
      <pc:sldChg chg="add del">
        <pc:chgData name="Léonie Watson" userId="76600afbe4175ff0" providerId="LiveId" clId="{3BDF795D-2845-4822-9955-9953FC7DC1A5}" dt="2023-08-30T07:52:07.662" v="17"/>
        <pc:sldMkLst>
          <pc:docMk/>
          <pc:sldMk cId="884343776" sldId="322"/>
        </pc:sldMkLst>
      </pc:sldChg>
      <pc:sldChg chg="add del">
        <pc:chgData name="Léonie Watson" userId="76600afbe4175ff0" providerId="LiveId" clId="{3BDF795D-2845-4822-9955-9953FC7DC1A5}" dt="2023-08-30T07:51:45.002" v="14" actId="2696"/>
        <pc:sldMkLst>
          <pc:docMk/>
          <pc:sldMk cId="2072791710" sldId="322"/>
        </pc:sldMkLst>
      </pc:sldChg>
      <pc:sldChg chg="add">
        <pc:chgData name="Léonie Watson" userId="76600afbe4175ff0" providerId="LiveId" clId="{3BDF795D-2845-4822-9955-9953FC7DC1A5}" dt="2023-08-30T07:52:13.624" v="19"/>
        <pc:sldMkLst>
          <pc:docMk/>
          <pc:sldMk cId="2786988514" sldId="322"/>
        </pc:sldMkLst>
      </pc:sldChg>
      <pc:sldChg chg="del">
        <pc:chgData name="Léonie Watson" userId="76600afbe4175ff0" providerId="LiveId" clId="{3BDF795D-2845-4822-9955-9953FC7DC1A5}" dt="2023-08-30T07:51:31.819" v="12" actId="2696"/>
        <pc:sldMkLst>
          <pc:docMk/>
          <pc:sldMk cId="3846569848" sldId="322"/>
        </pc:sldMkLst>
      </pc:sldChg>
      <pc:sldChg chg="add">
        <pc:chgData name="Léonie Watson" userId="76600afbe4175ff0" providerId="LiveId" clId="{3BDF795D-2845-4822-9955-9953FC7DC1A5}" dt="2023-08-30T07:48:34.274" v="3"/>
        <pc:sldMkLst>
          <pc:docMk/>
          <pc:sldMk cId="610246610" sldId="331"/>
        </pc:sldMkLst>
      </pc:sldChg>
      <pc:sldChg chg="del">
        <pc:chgData name="Léonie Watson" userId="76600afbe4175ff0" providerId="LiveId" clId="{3BDF795D-2845-4822-9955-9953FC7DC1A5}" dt="2023-08-30T07:49:46.830" v="6" actId="2696"/>
        <pc:sldMkLst>
          <pc:docMk/>
          <pc:sldMk cId="17899592" sldId="346"/>
        </pc:sldMkLst>
      </pc:sldChg>
      <pc:sldChg chg="add">
        <pc:chgData name="Léonie Watson" userId="76600afbe4175ff0" providerId="LiveId" clId="{3BDF795D-2845-4822-9955-9953FC7DC1A5}" dt="2023-08-30T07:49:49.564" v="7"/>
        <pc:sldMkLst>
          <pc:docMk/>
          <pc:sldMk cId="4069593717" sldId="346"/>
        </pc:sldMkLst>
      </pc:sldChg>
      <pc:sldChg chg="add">
        <pc:chgData name="Léonie Watson" userId="76600afbe4175ff0" providerId="LiveId" clId="{3BDF795D-2845-4822-9955-9953FC7DC1A5}" dt="2023-08-30T07:47:50.071" v="2"/>
        <pc:sldMkLst>
          <pc:docMk/>
          <pc:sldMk cId="2221793888" sldId="362"/>
        </pc:sldMkLst>
      </pc:sldChg>
      <pc:sldChg chg="del">
        <pc:chgData name="Léonie Watson" userId="76600afbe4175ff0" providerId="LiveId" clId="{3BDF795D-2845-4822-9955-9953FC7DC1A5}" dt="2023-08-30T07:47:48.139" v="1" actId="2696"/>
        <pc:sldMkLst>
          <pc:docMk/>
          <pc:sldMk cId="4080287209" sldId="362"/>
        </pc:sldMkLst>
      </pc:sldChg>
      <pc:sldChg chg="add">
        <pc:chgData name="Léonie Watson" userId="76600afbe4175ff0" providerId="LiveId" clId="{3BDF795D-2845-4822-9955-9953FC7DC1A5}" dt="2023-08-30T07:50:52.863" v="11"/>
        <pc:sldMkLst>
          <pc:docMk/>
          <pc:sldMk cId="2580783821" sldId="431"/>
        </pc:sldMkLst>
      </pc:sldChg>
      <pc:sldChg chg="del">
        <pc:chgData name="Léonie Watson" userId="76600afbe4175ff0" providerId="LiveId" clId="{3BDF795D-2845-4822-9955-9953FC7DC1A5}" dt="2023-08-30T07:50:49.711" v="10" actId="2696"/>
        <pc:sldMkLst>
          <pc:docMk/>
          <pc:sldMk cId="3538433251" sldId="431"/>
        </pc:sldMkLst>
      </pc:sldChg>
      <pc:sldChg chg="add">
        <pc:chgData name="Léonie Watson" userId="76600afbe4175ff0" providerId="LiveId" clId="{3BDF795D-2845-4822-9955-9953FC7DC1A5}" dt="2023-08-30T07:50:52.863" v="11"/>
        <pc:sldMkLst>
          <pc:docMk/>
          <pc:sldMk cId="1027328508" sldId="432"/>
        </pc:sldMkLst>
      </pc:sldChg>
      <pc:sldChg chg="del">
        <pc:chgData name="Léonie Watson" userId="76600afbe4175ff0" providerId="LiveId" clId="{3BDF795D-2845-4822-9955-9953FC7DC1A5}" dt="2023-08-30T07:50:49.711" v="10" actId="2696"/>
        <pc:sldMkLst>
          <pc:docMk/>
          <pc:sldMk cId="2668062525" sldId="432"/>
        </pc:sldMkLst>
      </pc:sldChg>
      <pc:sldChg chg="del">
        <pc:chgData name="Léonie Watson" userId="76600afbe4175ff0" providerId="LiveId" clId="{3BDF795D-2845-4822-9955-9953FC7DC1A5}" dt="2023-08-30T07:50:49.711" v="10" actId="2696"/>
        <pc:sldMkLst>
          <pc:docMk/>
          <pc:sldMk cId="3738090834" sldId="433"/>
        </pc:sldMkLst>
      </pc:sldChg>
      <pc:sldChg chg="add">
        <pc:chgData name="Léonie Watson" userId="76600afbe4175ff0" providerId="LiveId" clId="{3BDF795D-2845-4822-9955-9953FC7DC1A5}" dt="2023-08-30T07:50:52.863" v="11"/>
        <pc:sldMkLst>
          <pc:docMk/>
          <pc:sldMk cId="4176415270" sldId="433"/>
        </pc:sldMkLst>
      </pc:sldChg>
      <pc:sldChg chg="del">
        <pc:chgData name="Léonie Watson" userId="76600afbe4175ff0" providerId="LiveId" clId="{3BDF795D-2845-4822-9955-9953FC7DC1A5}" dt="2023-08-30T07:50:49.711" v="10" actId="2696"/>
        <pc:sldMkLst>
          <pc:docMk/>
          <pc:sldMk cId="641143246" sldId="435"/>
        </pc:sldMkLst>
      </pc:sldChg>
      <pc:sldChg chg="add">
        <pc:chgData name="Léonie Watson" userId="76600afbe4175ff0" providerId="LiveId" clId="{3BDF795D-2845-4822-9955-9953FC7DC1A5}" dt="2023-08-30T07:50:52.863" v="11"/>
        <pc:sldMkLst>
          <pc:docMk/>
          <pc:sldMk cId="1594976233" sldId="435"/>
        </pc:sldMkLst>
      </pc:sldChg>
      <pc:sldChg chg="del">
        <pc:chgData name="Léonie Watson" userId="76600afbe4175ff0" providerId="LiveId" clId="{3BDF795D-2845-4822-9955-9953FC7DC1A5}" dt="2023-08-30T07:49:29.372" v="4" actId="2696"/>
        <pc:sldMkLst>
          <pc:docMk/>
          <pc:sldMk cId="162658798" sldId="464"/>
        </pc:sldMkLst>
      </pc:sldChg>
      <pc:sldChg chg="add">
        <pc:chgData name="Léonie Watson" userId="76600afbe4175ff0" providerId="LiveId" clId="{3BDF795D-2845-4822-9955-9953FC7DC1A5}" dt="2023-08-30T07:50:03.659" v="9"/>
        <pc:sldMkLst>
          <pc:docMk/>
          <pc:sldMk cId="652534664" sldId="464"/>
        </pc:sldMkLst>
      </pc:sldChg>
      <pc:sldChg chg="add del">
        <pc:chgData name="Léonie Watson" userId="76600afbe4175ff0" providerId="LiveId" clId="{3BDF795D-2845-4822-9955-9953FC7DC1A5}" dt="2023-08-30T07:50:01.479" v="8" actId="2696"/>
        <pc:sldMkLst>
          <pc:docMk/>
          <pc:sldMk cId="1211961057" sldId="464"/>
        </pc:sldMkLst>
      </pc:sldChg>
      <pc:sldChg chg="add del">
        <pc:chgData name="Léonie Watson" userId="76600afbe4175ff0" providerId="LiveId" clId="{3BDF795D-2845-4822-9955-9953FC7DC1A5}" dt="2023-08-30T07:52:10.679" v="18" actId="47"/>
        <pc:sldMkLst>
          <pc:docMk/>
          <pc:sldMk cId="695215268" sldId="4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9/21/2023</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9/21/2023</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361664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a:p>
        </p:txBody>
      </p:sp>
    </p:spTree>
    <p:extLst>
      <p:ext uri="{BB962C8B-B14F-4D97-AF65-F5344CB8AC3E}">
        <p14:creationId xmlns:p14="http://schemas.microsoft.com/office/powerpoint/2010/main" val="322860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11</a:t>
            </a:fld>
            <a:endParaRPr lang="en-US"/>
          </a:p>
        </p:txBody>
      </p:sp>
    </p:spTree>
    <p:extLst>
      <p:ext uri="{BB962C8B-B14F-4D97-AF65-F5344CB8AC3E}">
        <p14:creationId xmlns:p14="http://schemas.microsoft.com/office/powerpoint/2010/main" val="372033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147983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285343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297592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15</a:t>
            </a:fld>
            <a:endParaRPr lang="en-US"/>
          </a:p>
        </p:txBody>
      </p:sp>
    </p:spTree>
    <p:extLst>
      <p:ext uri="{BB962C8B-B14F-4D97-AF65-F5344CB8AC3E}">
        <p14:creationId xmlns:p14="http://schemas.microsoft.com/office/powerpoint/2010/main" val="357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a:p>
        </p:txBody>
      </p:sp>
    </p:spTree>
    <p:extLst>
      <p:ext uri="{BB962C8B-B14F-4D97-AF65-F5344CB8AC3E}">
        <p14:creationId xmlns:p14="http://schemas.microsoft.com/office/powerpoint/2010/main" val="249491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a:p>
        </p:txBody>
      </p:sp>
    </p:spTree>
    <p:extLst>
      <p:ext uri="{BB962C8B-B14F-4D97-AF65-F5344CB8AC3E}">
        <p14:creationId xmlns:p14="http://schemas.microsoft.com/office/powerpoint/2010/main" val="237104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a:p>
        </p:txBody>
      </p:sp>
    </p:spTree>
    <p:extLst>
      <p:ext uri="{BB962C8B-B14F-4D97-AF65-F5344CB8AC3E}">
        <p14:creationId xmlns:p14="http://schemas.microsoft.com/office/powerpoint/2010/main" val="103579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19</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a:p>
        </p:txBody>
      </p:sp>
    </p:spTree>
    <p:extLst>
      <p:ext uri="{BB962C8B-B14F-4D97-AF65-F5344CB8AC3E}">
        <p14:creationId xmlns:p14="http://schemas.microsoft.com/office/powerpoint/2010/main" val="230633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42584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119063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1860863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419566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3989304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25</a:t>
            </a:fld>
            <a:endParaRPr lang="en-US"/>
          </a:p>
        </p:txBody>
      </p:sp>
    </p:spTree>
    <p:extLst>
      <p:ext uri="{BB962C8B-B14F-4D97-AF65-F5344CB8AC3E}">
        <p14:creationId xmlns:p14="http://schemas.microsoft.com/office/powerpoint/2010/main" val="342959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26</a:t>
            </a:fld>
            <a:endParaRPr lang="en-US"/>
          </a:p>
        </p:txBody>
      </p:sp>
    </p:spTree>
    <p:extLst>
      <p:ext uri="{BB962C8B-B14F-4D97-AF65-F5344CB8AC3E}">
        <p14:creationId xmlns:p14="http://schemas.microsoft.com/office/powerpoint/2010/main" val="343800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27</a:t>
            </a:fld>
            <a:endParaRPr lang="en-US"/>
          </a:p>
        </p:txBody>
      </p:sp>
    </p:spTree>
    <p:extLst>
      <p:ext uri="{BB962C8B-B14F-4D97-AF65-F5344CB8AC3E}">
        <p14:creationId xmlns:p14="http://schemas.microsoft.com/office/powerpoint/2010/main" val="2701726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28</a:t>
            </a:fld>
            <a:endParaRPr lang="en-US"/>
          </a:p>
        </p:txBody>
      </p:sp>
    </p:spTree>
    <p:extLst>
      <p:ext uri="{BB962C8B-B14F-4D97-AF65-F5344CB8AC3E}">
        <p14:creationId xmlns:p14="http://schemas.microsoft.com/office/powerpoint/2010/main" val="984112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29</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4011923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30</a:t>
            </a:fld>
            <a:endParaRPr lang="en-US"/>
          </a:p>
        </p:txBody>
      </p:sp>
    </p:spTree>
    <p:extLst>
      <p:ext uri="{BB962C8B-B14F-4D97-AF65-F5344CB8AC3E}">
        <p14:creationId xmlns:p14="http://schemas.microsoft.com/office/powerpoint/2010/main" val="168227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31</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32</a:t>
            </a:fld>
            <a:endParaRPr lang="en-US"/>
          </a:p>
        </p:txBody>
      </p:sp>
    </p:spTree>
    <p:extLst>
      <p:ext uri="{BB962C8B-B14F-4D97-AF65-F5344CB8AC3E}">
        <p14:creationId xmlns:p14="http://schemas.microsoft.com/office/powerpoint/2010/main" val="908234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33</a:t>
            </a:fld>
            <a:endParaRPr lang="en-US" dirty="0"/>
          </a:p>
        </p:txBody>
      </p:sp>
    </p:spTree>
    <p:extLst>
      <p:ext uri="{BB962C8B-B14F-4D97-AF65-F5344CB8AC3E}">
        <p14:creationId xmlns:p14="http://schemas.microsoft.com/office/powerpoint/2010/main" val="228207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34</a:t>
            </a:fld>
            <a:endParaRPr lang="en-US" dirty="0"/>
          </a:p>
        </p:txBody>
      </p:sp>
    </p:spTree>
    <p:extLst>
      <p:ext uri="{BB962C8B-B14F-4D97-AF65-F5344CB8AC3E}">
        <p14:creationId xmlns:p14="http://schemas.microsoft.com/office/powerpoint/2010/main" val="2257205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35</a:t>
            </a:fld>
            <a:endParaRPr lang="en-US" dirty="0"/>
          </a:p>
        </p:txBody>
      </p:sp>
    </p:spTree>
    <p:extLst>
      <p:ext uri="{BB962C8B-B14F-4D97-AF65-F5344CB8AC3E}">
        <p14:creationId xmlns:p14="http://schemas.microsoft.com/office/powerpoint/2010/main" val="1520877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36</a:t>
            </a:fld>
            <a:endParaRPr lang="en-US" dirty="0"/>
          </a:p>
        </p:txBody>
      </p:sp>
    </p:spTree>
    <p:extLst>
      <p:ext uri="{BB962C8B-B14F-4D97-AF65-F5344CB8AC3E}">
        <p14:creationId xmlns:p14="http://schemas.microsoft.com/office/powerpoint/2010/main" val="2347001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pPr/>
              <a:t>37</a:t>
            </a:fld>
            <a:endParaRPr lang="en-US" dirty="0"/>
          </a:p>
        </p:txBody>
      </p:sp>
    </p:spTree>
    <p:extLst>
      <p:ext uri="{BB962C8B-B14F-4D97-AF65-F5344CB8AC3E}">
        <p14:creationId xmlns:p14="http://schemas.microsoft.com/office/powerpoint/2010/main" val="1506614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values are never and always.</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38</a:t>
            </a:fld>
            <a:endParaRPr lang="en-US"/>
          </a:p>
        </p:txBody>
      </p:sp>
    </p:spTree>
    <p:extLst>
      <p:ext uri="{BB962C8B-B14F-4D97-AF65-F5344CB8AC3E}">
        <p14:creationId xmlns:p14="http://schemas.microsoft.com/office/powerpoint/2010/main" val="535533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Takes the names of available voices in preference order.</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39</a:t>
            </a:fld>
            <a:endParaRPr lang="en-US"/>
          </a:p>
        </p:txBody>
      </p:sp>
    </p:spTree>
    <p:extLst>
      <p:ext uri="{BB962C8B-B14F-4D97-AF65-F5344CB8AC3E}">
        <p14:creationId xmlns:p14="http://schemas.microsoft.com/office/powerpoint/2010/main" val="240893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1645825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40</a:t>
            </a:fld>
            <a:endParaRPr lang="en-US"/>
          </a:p>
        </p:txBody>
      </p:sp>
    </p:spTree>
    <p:extLst>
      <p:ext uri="{BB962C8B-B14F-4D97-AF65-F5344CB8AC3E}">
        <p14:creationId xmlns:p14="http://schemas.microsoft.com/office/powerpoint/2010/main" val="3588930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voice-volume values are x-soft, soft, medium, loud, x-loud.</a:t>
            </a:r>
          </a:p>
          <a:p>
            <a:endParaRPr lang="en-GB" dirty="0"/>
          </a:p>
          <a:p>
            <a:r>
              <a:rPr lang="en-GB" dirty="0"/>
              <a:t>Other voice-pitch properties are x-low, low, medium, high, x-high.</a:t>
            </a:r>
          </a:p>
          <a:p>
            <a:endParaRPr lang="en-GB" dirty="0"/>
          </a:p>
          <a:p>
            <a:r>
              <a:rPr lang="en-GB" dirty="0"/>
              <a:t>Other voice-rate values are: x-slow, slow, medium, fast, x-fast.</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41</a:t>
            </a:fld>
            <a:endParaRPr lang="en-US"/>
          </a:p>
        </p:txBody>
      </p:sp>
    </p:spTree>
    <p:extLst>
      <p:ext uri="{BB962C8B-B14F-4D97-AF65-F5344CB8AC3E}">
        <p14:creationId xmlns:p14="http://schemas.microsoft.com/office/powerpoint/2010/main" val="805790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42</a:t>
            </a:fld>
            <a:endParaRPr lang="en-US" dirty="0"/>
          </a:p>
        </p:txBody>
      </p:sp>
    </p:spTree>
    <p:extLst>
      <p:ext uri="{BB962C8B-B14F-4D97-AF65-F5344CB8AC3E}">
        <p14:creationId xmlns:p14="http://schemas.microsoft.com/office/powerpoint/2010/main" val="1110799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43</a:t>
            </a:fld>
            <a:endParaRPr lang="en-US" dirty="0"/>
          </a:p>
        </p:txBody>
      </p:sp>
    </p:spTree>
    <p:extLst>
      <p:ext uri="{BB962C8B-B14F-4D97-AF65-F5344CB8AC3E}">
        <p14:creationId xmlns:p14="http://schemas.microsoft.com/office/powerpoint/2010/main" val="2387571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voice-stress values are strong, moderate, none, reduced.</a:t>
            </a:r>
          </a:p>
          <a:p>
            <a:endParaRPr lang="en-GB" dirty="0"/>
          </a:p>
          <a:p>
            <a:r>
              <a:rPr lang="en-GB" dirty="0"/>
              <a:t>The other voice-range values are x-low, low, high, x-high.</a:t>
            </a:r>
          </a:p>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44</a:t>
            </a:fld>
            <a:endParaRPr lang="en-US" dirty="0"/>
          </a:p>
        </p:txBody>
      </p:sp>
    </p:spTree>
    <p:extLst>
      <p:ext uri="{BB962C8B-B14F-4D97-AF65-F5344CB8AC3E}">
        <p14:creationId xmlns:p14="http://schemas.microsoft.com/office/powerpoint/2010/main" val="4047668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pause-before and pause-after properties are none, x-weak, weak, strong, x-strong.</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45</a:t>
            </a:fld>
            <a:endParaRPr lang="en-US" dirty="0"/>
          </a:p>
        </p:txBody>
      </p:sp>
    </p:spTree>
    <p:extLst>
      <p:ext uri="{BB962C8B-B14F-4D97-AF65-F5344CB8AC3E}">
        <p14:creationId xmlns:p14="http://schemas.microsoft.com/office/powerpoint/2010/main" val="1540871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say-as values are literal-punctuation, no-punctuation.</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46</a:t>
            </a:fld>
            <a:endParaRPr lang="en-US"/>
          </a:p>
        </p:txBody>
      </p:sp>
    </p:spTree>
    <p:extLst>
      <p:ext uri="{BB962C8B-B14F-4D97-AF65-F5344CB8AC3E}">
        <p14:creationId xmlns:p14="http://schemas.microsoft.com/office/powerpoint/2010/main" val="343151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47</a:t>
            </a:fld>
            <a:endParaRPr lang="en-US"/>
          </a:p>
        </p:txBody>
      </p:sp>
    </p:spTree>
    <p:extLst>
      <p:ext uri="{BB962C8B-B14F-4D97-AF65-F5344CB8AC3E}">
        <p14:creationId xmlns:p14="http://schemas.microsoft.com/office/powerpoint/2010/main" val="2728249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49</a:t>
            </a:fld>
            <a:endParaRPr lang="en-US"/>
          </a:p>
        </p:txBody>
      </p:sp>
    </p:spTree>
    <p:extLst>
      <p:ext uri="{BB962C8B-B14F-4D97-AF65-F5344CB8AC3E}">
        <p14:creationId xmlns:p14="http://schemas.microsoft.com/office/powerpoint/2010/main" val="1431053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51</a:t>
            </a:fld>
            <a:endParaRPr lang="en-US"/>
          </a:p>
        </p:txBody>
      </p:sp>
    </p:spTree>
    <p:extLst>
      <p:ext uri="{BB962C8B-B14F-4D97-AF65-F5344CB8AC3E}">
        <p14:creationId xmlns:p14="http://schemas.microsoft.com/office/powerpoint/2010/main" val="230849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32886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313727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a:p>
        </p:txBody>
      </p:sp>
    </p:spTree>
    <p:extLst>
      <p:ext uri="{BB962C8B-B14F-4D97-AF65-F5344CB8AC3E}">
        <p14:creationId xmlns:p14="http://schemas.microsoft.com/office/powerpoint/2010/main" val="4162578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10.mp3"/><Relationship Id="rId7" Type="http://schemas.openxmlformats.org/officeDocument/2006/relationships/slideLayout" Target="../slideLayouts/slideLayout8.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5" Type="http://schemas.microsoft.com/office/2007/relationships/media" Target="../media/media11.mp3"/><Relationship Id="rId4" Type="http://schemas.openxmlformats.org/officeDocument/2006/relationships/audio" Target="../media/media10.mp3"/><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3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3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speech-api-voices-gatherer.glitch.me/"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2.png"/><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3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5.mp3"/><Relationship Id="rId7" Type="http://schemas.openxmlformats.org/officeDocument/2006/relationships/image" Target="../media/image42.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audio" Target="../media/media25.mp3"/></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a:xfrm>
            <a:off x="1666874" y="1561247"/>
            <a:ext cx="7417125" cy="2522893"/>
          </a:xfrm>
        </p:spPr>
        <p:txBody>
          <a:bodyPr/>
          <a:lstStyle/>
          <a:p>
            <a:r>
              <a:rPr lang="en-GB" dirty="0"/>
              <a:t>Voice of contention</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57166"/>
            <a:ext cx="7417126" cy="1655762"/>
          </a:xfrm>
        </p:spPr>
        <p:txBody>
          <a:bodyPr/>
          <a:lstStyle/>
          <a:p>
            <a:r>
              <a:rPr lang="en-GB" sz="2000" dirty="0"/>
              <a:t>Inclusive Design 24, Léonie Watson</a:t>
            </a:r>
          </a:p>
        </p:txBody>
      </p:sp>
    </p:spTree>
    <p:extLst>
      <p:ext uri="{BB962C8B-B14F-4D97-AF65-F5344CB8AC3E}">
        <p14:creationId xmlns:p14="http://schemas.microsoft.com/office/powerpoint/2010/main" val="124112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Sara Mendez Da Costa</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2 43 and 20 seconds”</a:t>
            </a:r>
          </a:p>
        </p:txBody>
      </p:sp>
      <p:pic>
        <p:nvPicPr>
          <p:cNvPr id="4" name="sara-mendez-da-costa">
            <a:hlinkClick r:id="" action="ppaction://media"/>
            <a:extLst>
              <a:ext uri="{FF2B5EF4-FFF2-40B4-BE49-F238E27FC236}">
                <a16:creationId xmlns:a16="http://schemas.microsoft.com/office/drawing/2014/main" id="{A5A05C78-6567-64E5-3FBD-D42EC0C21F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963" y="774700"/>
            <a:ext cx="609600" cy="609600"/>
          </a:xfrm>
          <a:prstGeom prst="rect">
            <a:avLst/>
          </a:prstGeom>
        </p:spPr>
      </p:pic>
    </p:spTree>
    <p:extLst>
      <p:ext uri="{BB962C8B-B14F-4D97-AF65-F5344CB8AC3E}">
        <p14:creationId xmlns:p14="http://schemas.microsoft.com/office/powerpoint/2010/main" val="35539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3886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Precisely</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6 45 precisely”</a:t>
            </a:r>
          </a:p>
          <a:p>
            <a:pPr marL="0" indent="0">
              <a:buNone/>
            </a:pPr>
            <a:endParaRPr lang="en-GB" dirty="0"/>
          </a:p>
          <a:p>
            <a:pPr marL="0" indent="0">
              <a:buNone/>
            </a:pPr>
            <a:r>
              <a:rPr lang="en-GB" dirty="0"/>
              <a:t>[3 measured beeps]</a:t>
            </a:r>
          </a:p>
        </p:txBody>
      </p:sp>
      <p:pic>
        <p:nvPicPr>
          <p:cNvPr id="4" name="alan-steadman-precisely">
            <a:hlinkClick r:id="" action="ppaction://media"/>
            <a:extLst>
              <a:ext uri="{FF2B5EF4-FFF2-40B4-BE49-F238E27FC236}">
                <a16:creationId xmlns:a16="http://schemas.microsoft.com/office/drawing/2014/main" id="{CE1831DF-BA6D-BE6B-BEC4-B05E620B87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1750" y="908050"/>
            <a:ext cx="609600" cy="609600"/>
          </a:xfrm>
          <a:prstGeom prst="rect">
            <a:avLst/>
          </a:prstGeom>
        </p:spPr>
      </p:pic>
    </p:spTree>
    <p:extLst>
      <p:ext uri="{BB962C8B-B14F-4D97-AF65-F5344CB8AC3E}">
        <p14:creationId xmlns:p14="http://schemas.microsoft.com/office/powerpoint/2010/main" val="22217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And 10 seconds</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1 58 and 10 seconds”</a:t>
            </a:r>
          </a:p>
          <a:p>
            <a:pPr marL="0" indent="0">
              <a:buNone/>
            </a:pPr>
            <a:endParaRPr lang="en-GB" dirty="0"/>
          </a:p>
          <a:p>
            <a:pPr marL="0" indent="0">
              <a:buNone/>
            </a:pPr>
            <a:r>
              <a:rPr lang="en-GB" dirty="0"/>
              <a:t>[3 measured beeps]</a:t>
            </a:r>
          </a:p>
        </p:txBody>
      </p:sp>
      <p:pic>
        <p:nvPicPr>
          <p:cNvPr id="4" name="alan-steadman-seconds">
            <a:hlinkClick r:id="" action="ppaction://media"/>
            <a:extLst>
              <a:ext uri="{FF2B5EF4-FFF2-40B4-BE49-F238E27FC236}">
                <a16:creationId xmlns:a16="http://schemas.microsoft.com/office/drawing/2014/main" id="{29C6ABE1-0BD0-10B3-2318-6C2E403F18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852488"/>
            <a:ext cx="609600" cy="609600"/>
          </a:xfrm>
          <a:prstGeom prst="rect">
            <a:avLst/>
          </a:prstGeom>
        </p:spPr>
      </p:pic>
    </p:spTree>
    <p:extLst>
      <p:ext uri="{BB962C8B-B14F-4D97-AF65-F5344CB8AC3E}">
        <p14:creationId xmlns:p14="http://schemas.microsoft.com/office/powerpoint/2010/main" val="232513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Home assistants</a:t>
            </a:r>
          </a:p>
        </p:txBody>
      </p:sp>
    </p:spTree>
    <p:extLst>
      <p:ext uri="{BB962C8B-B14F-4D97-AF65-F5344CB8AC3E}">
        <p14:creationId xmlns:p14="http://schemas.microsoft.com/office/powerpoint/2010/main" val="269379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Architecture</a:t>
            </a:r>
            <a:endParaRPr lang="en-AE"/>
          </a:p>
        </p:txBody>
      </p:sp>
      <p:sp>
        <p:nvSpPr>
          <p:cNvPr id="3" name="Subtitle 2">
            <a:extLst>
              <a:ext uri="{FF2B5EF4-FFF2-40B4-BE49-F238E27FC236}">
                <a16:creationId xmlns:a16="http://schemas.microsoft.com/office/drawing/2014/main" id="{FA304413-9BC8-A429-EF2D-9DC92488098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7411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 the cloud</a:t>
            </a:r>
            <a:endParaRPr lang="en-AE"/>
          </a:p>
        </p:txBody>
      </p:sp>
      <p:sp>
        <p:nvSpPr>
          <p:cNvPr id="5" name="Content Placeholder 4">
            <a:extLst>
              <a:ext uri="{FF2B5EF4-FFF2-40B4-BE49-F238E27FC236}">
                <a16:creationId xmlns:a16="http://schemas.microsoft.com/office/drawing/2014/main" id="{354337ED-EE52-0E8C-DF30-0CD87EF3A08C}"/>
              </a:ext>
            </a:extLst>
          </p:cNvPr>
          <p:cNvSpPr>
            <a:spLocks noGrp="1"/>
          </p:cNvSpPr>
          <p:nvPr>
            <p:ph idx="13"/>
          </p:nvPr>
        </p:nvSpPr>
        <p:spPr/>
        <p:txBody>
          <a:bodyPr/>
          <a:lstStyle/>
          <a:p>
            <a:r>
              <a:rPr lang="en-GB"/>
              <a:t>Home assistants</a:t>
            </a:r>
          </a:p>
          <a:p>
            <a:r>
              <a:rPr lang="en-GB"/>
              <a:t>Cloud-based applications</a:t>
            </a:r>
            <a:endParaRPr lang="en-AE"/>
          </a:p>
        </p:txBody>
      </p:sp>
      <p:pic>
        <p:nvPicPr>
          <p:cNvPr id="16" name="Content Placeholder 15" descr="Radio microphone with solid fill">
            <a:extLst>
              <a:ext uri="{FF2B5EF4-FFF2-40B4-BE49-F238E27FC236}">
                <a16:creationId xmlns:a16="http://schemas.microsoft.com/office/drawing/2014/main" id="{50733F9F-C617-E809-2679-AA9AF361B5E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1439999" y="4120738"/>
            <a:ext cx="1405319" cy="1405319"/>
          </a:xfrm>
        </p:spPr>
      </p:pic>
      <p:pic>
        <p:nvPicPr>
          <p:cNvPr id="19" name="Content Placeholder 18" descr="Upload with solid fill">
            <a:extLst>
              <a:ext uri="{FF2B5EF4-FFF2-40B4-BE49-F238E27FC236}">
                <a16:creationId xmlns:a16="http://schemas.microsoft.com/office/drawing/2014/main" id="{12ADE7E9-C1A3-DC3A-E729-955ECE2D858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104878" y="2275616"/>
            <a:ext cx="1845122" cy="1845122"/>
          </a:xfrm>
        </p:spPr>
      </p:pic>
    </p:spTree>
    <p:extLst>
      <p:ext uri="{BB962C8B-B14F-4D97-AF65-F5344CB8AC3E}">
        <p14:creationId xmlns:p14="http://schemas.microsoft.com/office/powerpoint/2010/main" val="388290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2106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Neural TTS</a:t>
            </a:r>
            <a:endParaRPr lang="en-AE"/>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a:t>Neural TTS uses artificial neural networks trained on huge amounts of voice data. The neural networks learn the relationships between text and speech, and the result is voices that sound very close to human speech.</a:t>
            </a:r>
          </a:p>
          <a:p>
            <a:pPr marL="0" indent="0">
              <a:buNone/>
            </a:pPr>
            <a:endParaRPr lang="en-GB"/>
          </a:p>
          <a:p>
            <a:pPr marL="0" indent="0">
              <a:buNone/>
            </a:pPr>
            <a:endParaRPr lang="en-AE"/>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110493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a:t>Neural TTS can transfer the prosodic characteristics of one voice to another, making it possible to synthesize speech in the voice of a particular speaker (with comparatively little individual training data).</a:t>
            </a:r>
          </a:p>
          <a:p>
            <a:pPr marL="0" indent="0">
              <a:buNone/>
            </a:pPr>
            <a:endParaRPr lang="en-GB"/>
          </a:p>
          <a:p>
            <a:pPr marL="0" indent="0">
              <a:buNone/>
            </a:pPr>
            <a:endParaRPr lang="en-AE"/>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Hello!</a:t>
            </a:r>
            <a:endParaRPr lang="en-AE"/>
          </a:p>
        </p:txBody>
      </p:sp>
    </p:spTree>
    <p:extLst>
      <p:ext uri="{BB962C8B-B14F-4D97-AF65-F5344CB8AC3E}">
        <p14:creationId xmlns:p14="http://schemas.microsoft.com/office/powerpoint/2010/main" val="233209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86402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81037"/>
            <a:ext cx="9180260" cy="1008126"/>
          </a:xfrm>
        </p:spPr>
        <p:txBody>
          <a:bodyPr/>
          <a:lstStyle/>
          <a:p>
            <a:r>
              <a:rPr lang="en-GB" dirty="0"/>
              <a:t>Speech Synthesis Markup Language (SSML)</a:t>
            </a:r>
            <a:endParaRPr lang="en-AE" dirty="0"/>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pPr>
              <a:buFont typeface="Arial" panose="020B0604020202020204" pitchFamily="34" charset="0"/>
              <a:buChar char="•"/>
            </a:pPr>
            <a:r>
              <a:rPr lang="en-GB" dirty="0"/>
              <a:t>SSML 1.0 W3C Recommendation (2004)</a:t>
            </a:r>
          </a:p>
          <a:p>
            <a:pPr>
              <a:buFont typeface="Arial" panose="020B0604020202020204" pitchFamily="34" charset="0"/>
              <a:buChar char="•"/>
            </a:pPr>
            <a:r>
              <a:rPr lang="en-GB" dirty="0"/>
              <a:t>SSML 1.1 W3C Recommendation (2010)</a:t>
            </a:r>
          </a:p>
        </p:txBody>
      </p:sp>
      <p:pic>
        <p:nvPicPr>
          <p:cNvPr id="7" name="Graphic 6">
            <a:extLst>
              <a:ext uri="{FF2B5EF4-FFF2-40B4-BE49-F238E27FC236}">
                <a16:creationId xmlns:a16="http://schemas.microsoft.com/office/drawing/2014/main" id="{BCD69C16-4CD2-92A1-C7C2-1E7D25102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2902" y="4102211"/>
            <a:ext cx="3375539" cy="1986073"/>
          </a:xfrm>
          <a:prstGeom prst="rect">
            <a:avLst/>
          </a:prstGeom>
        </p:spPr>
      </p:pic>
    </p:spTree>
    <p:extLst>
      <p:ext uri="{BB962C8B-B14F-4D97-AF65-F5344CB8AC3E}">
        <p14:creationId xmlns:p14="http://schemas.microsoft.com/office/powerpoint/2010/main" val="406959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D76E-AD8A-D4B0-C585-A9F4DEFB835A}"/>
              </a:ext>
            </a:extLst>
          </p:cNvPr>
          <p:cNvSpPr>
            <a:spLocks noGrp="1"/>
          </p:cNvSpPr>
          <p:nvPr>
            <p:ph type="title"/>
          </p:nvPr>
        </p:nvSpPr>
        <p:spPr/>
        <p:txBody>
          <a:bodyPr/>
          <a:lstStyle/>
          <a:p>
            <a:r>
              <a:rPr lang="en-GB" dirty="0"/>
              <a:t>Emotion</a:t>
            </a:r>
          </a:p>
        </p:txBody>
      </p:sp>
      <p:sp>
        <p:nvSpPr>
          <p:cNvPr id="3" name="Content Placeholder 2">
            <a:extLst>
              <a:ext uri="{FF2B5EF4-FFF2-40B4-BE49-F238E27FC236}">
                <a16:creationId xmlns:a16="http://schemas.microsoft.com/office/drawing/2014/main" id="{E7D0D4E1-EBFD-E56F-8487-73FB3DC703D1}"/>
              </a:ext>
            </a:extLst>
          </p:cNvPr>
          <p:cNvSpPr>
            <a:spLocks noGrp="1"/>
          </p:cNvSpPr>
          <p:nvPr>
            <p:ph idx="1"/>
          </p:nvPr>
        </p:nvSpPr>
        <p:spPr/>
        <p:txBody>
          <a:bodyPr/>
          <a:lstStyle/>
          <a:p>
            <a:pPr marL="0" indent="0">
              <a:buNone/>
            </a:pPr>
            <a:r>
              <a:rPr lang="en-GB" dirty="0"/>
              <a:t>“I’m so excited”</a:t>
            </a:r>
          </a:p>
        </p:txBody>
      </p:sp>
      <p:pic>
        <p:nvPicPr>
          <p:cNvPr id="4" name="alexa-emotion-normal">
            <a:hlinkClick r:id="" action="ppaction://media"/>
            <a:extLst>
              <a:ext uri="{FF2B5EF4-FFF2-40B4-BE49-F238E27FC236}">
                <a16:creationId xmlns:a16="http://schemas.microsoft.com/office/drawing/2014/main" id="{CC3B66B9-7B4B-F4CB-AD70-597FB604FB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75500" y="1039813"/>
            <a:ext cx="609600" cy="609600"/>
          </a:xfrm>
          <a:prstGeom prst="rect">
            <a:avLst/>
          </a:prstGeom>
        </p:spPr>
      </p:pic>
      <p:pic>
        <p:nvPicPr>
          <p:cNvPr id="5" name="alexa-emotion-excited">
            <a:hlinkClick r:id="" action="ppaction://media"/>
            <a:extLst>
              <a:ext uri="{FF2B5EF4-FFF2-40B4-BE49-F238E27FC236}">
                <a16:creationId xmlns:a16="http://schemas.microsoft.com/office/drawing/2014/main" id="{D98F9204-052A-751B-CF0D-FDD013A8308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169150" y="2047939"/>
            <a:ext cx="609600" cy="609600"/>
          </a:xfrm>
          <a:prstGeom prst="rect">
            <a:avLst/>
          </a:prstGeom>
        </p:spPr>
      </p:pic>
      <p:pic>
        <p:nvPicPr>
          <p:cNvPr id="6" name="alexa-emotion-disappointed">
            <a:hlinkClick r:id="" action="ppaction://media"/>
            <a:extLst>
              <a:ext uri="{FF2B5EF4-FFF2-40B4-BE49-F238E27FC236}">
                <a16:creationId xmlns:a16="http://schemas.microsoft.com/office/drawing/2014/main" id="{209C33F8-1707-DF7A-8DCE-7EB5000D5177}"/>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212013" y="3162300"/>
            <a:ext cx="609600" cy="609600"/>
          </a:xfrm>
          <a:prstGeom prst="rect">
            <a:avLst/>
          </a:prstGeom>
        </p:spPr>
      </p:pic>
    </p:spTree>
    <p:extLst>
      <p:ext uri="{BB962C8B-B14F-4D97-AF65-F5344CB8AC3E}">
        <p14:creationId xmlns:p14="http://schemas.microsoft.com/office/powerpoint/2010/main" val="30250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0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6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5"/>
                </p:tgtEl>
              </p:cMediaNode>
            </p:audio>
            <p:audio>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p:txBody>
          <a:bodyPr/>
          <a:lstStyle/>
          <a:p>
            <a:r>
              <a:rPr lang="en-GB" dirty="0"/>
              <a:t>Voice profiles</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US" dirty="0"/>
              <a:t>"This just in. Alexa can now deliver the news like a professional newscaster.</a:t>
            </a:r>
          </a:p>
          <a:p>
            <a:pPr marL="0" indent="0">
              <a:buNone/>
            </a:pPr>
            <a:endParaRPr lang="en-US" dirty="0"/>
          </a:p>
          <a:p>
            <a:pPr marL="0" indent="0">
              <a:buNone/>
            </a:pPr>
            <a:r>
              <a:rPr lang="en-US" dirty="0"/>
              <a:t>The 'newscaster' voice emphasizes specific words and phrases for a more compelling delivery of the news.</a:t>
            </a:r>
          </a:p>
          <a:p>
            <a:pPr marL="0" indent="0">
              <a:buNone/>
            </a:pPr>
            <a:endParaRPr lang="en-US" dirty="0"/>
          </a:p>
          <a:p>
            <a:pPr marL="0" indent="0">
              <a:buNone/>
            </a:pPr>
            <a:r>
              <a:rPr lang="en-US" dirty="0"/>
              <a:t>The changes in the news delivery are subtle but it is easier to tell when a sentence ends or when Alexa is reading a headline."</a:t>
            </a:r>
            <a:endParaRPr lang="en-GB" dirty="0"/>
          </a:p>
        </p:txBody>
      </p:sp>
      <p:pic>
        <p:nvPicPr>
          <p:cNvPr id="4" name="alexa-newscaster">
            <a:hlinkClick r:id="" action="ppaction://media"/>
            <a:extLst>
              <a:ext uri="{FF2B5EF4-FFF2-40B4-BE49-F238E27FC236}">
                <a16:creationId xmlns:a16="http://schemas.microsoft.com/office/drawing/2014/main" id="{96000BAD-436B-39B4-01BD-B1E64E42E4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7088" y="1073150"/>
            <a:ext cx="609600" cy="609600"/>
          </a:xfrm>
          <a:prstGeom prst="rect">
            <a:avLst/>
          </a:prstGeom>
        </p:spPr>
      </p:pic>
    </p:spTree>
    <p:extLst>
      <p:ext uri="{BB962C8B-B14F-4D97-AF65-F5344CB8AC3E}">
        <p14:creationId xmlns:p14="http://schemas.microsoft.com/office/powerpoint/2010/main" val="13540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a:xfrm>
            <a:off x="1440000" y="681037"/>
            <a:ext cx="7020000" cy="1008126"/>
          </a:xfrm>
        </p:spPr>
        <p:txBody>
          <a:bodyPr/>
          <a:lstStyle/>
          <a:p>
            <a:r>
              <a:rPr lang="en-GB" dirty="0"/>
              <a:t>Adaptive behaviour</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GB" dirty="0"/>
              <a:t>“Shh. Be very, very quiet”</a:t>
            </a:r>
          </a:p>
        </p:txBody>
      </p:sp>
      <p:pic>
        <p:nvPicPr>
          <p:cNvPr id="4" name="alexa-effect-whisper">
            <a:hlinkClick r:id="" action="ppaction://media"/>
            <a:extLst>
              <a:ext uri="{FF2B5EF4-FFF2-40B4-BE49-F238E27FC236}">
                <a16:creationId xmlns:a16="http://schemas.microsoft.com/office/drawing/2014/main" id="{8E9DA3C0-556F-03F7-7154-43503E66E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6188" y="1127125"/>
            <a:ext cx="609600" cy="609600"/>
          </a:xfrm>
          <a:prstGeom prst="rect">
            <a:avLst/>
          </a:prstGeom>
        </p:spPr>
      </p:pic>
    </p:spTree>
    <p:extLst>
      <p:ext uri="{BB962C8B-B14F-4D97-AF65-F5344CB8AC3E}">
        <p14:creationId xmlns:p14="http://schemas.microsoft.com/office/powerpoint/2010/main" val="65253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Assistive tech</a:t>
            </a:r>
          </a:p>
        </p:txBody>
      </p:sp>
    </p:spTree>
    <p:extLst>
      <p:ext uri="{BB962C8B-B14F-4D97-AF65-F5344CB8AC3E}">
        <p14:creationId xmlns:p14="http://schemas.microsoft.com/office/powerpoint/2010/main" val="129160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7654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On device</a:t>
            </a:r>
            <a:endParaRPr lang="en-AE"/>
          </a:p>
        </p:txBody>
      </p:sp>
      <p:pic>
        <p:nvPicPr>
          <p:cNvPr id="7" name="Content Placeholder 6" descr="Radio microphone with solid fill">
            <a:extLst>
              <a:ext uri="{FF2B5EF4-FFF2-40B4-BE49-F238E27FC236}">
                <a16:creationId xmlns:a16="http://schemas.microsoft.com/office/drawing/2014/main" id="{E90B8FD9-E40E-9A48-7CD5-0B08A8AB66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53335" y="4120738"/>
            <a:ext cx="1441455" cy="1441455"/>
          </a:xfrm>
        </p:spPr>
      </p:pic>
      <p:sp>
        <p:nvSpPr>
          <p:cNvPr id="5" name="Content Placeholder 4">
            <a:extLst>
              <a:ext uri="{FF2B5EF4-FFF2-40B4-BE49-F238E27FC236}">
                <a16:creationId xmlns:a16="http://schemas.microsoft.com/office/drawing/2014/main" id="{1BDBE2AE-888A-87B9-E94C-943913F4C3B9}"/>
              </a:ext>
            </a:extLst>
          </p:cNvPr>
          <p:cNvSpPr>
            <a:spLocks noGrp="1"/>
          </p:cNvSpPr>
          <p:nvPr>
            <p:ph idx="13"/>
          </p:nvPr>
        </p:nvSpPr>
        <p:spPr/>
        <p:txBody>
          <a:bodyPr/>
          <a:lstStyle/>
          <a:p>
            <a:r>
              <a:rPr lang="en-GB"/>
              <a:t>Web readers</a:t>
            </a:r>
          </a:p>
          <a:p>
            <a:r>
              <a:rPr lang="en-GB"/>
              <a:t>Screen readers</a:t>
            </a:r>
            <a:endParaRPr lang="en-AE"/>
          </a:p>
        </p:txBody>
      </p:sp>
      <p:pic>
        <p:nvPicPr>
          <p:cNvPr id="14" name="Content Placeholder 13" descr="Laptop with solid fill">
            <a:extLst>
              <a:ext uri="{FF2B5EF4-FFF2-40B4-BE49-F238E27FC236}">
                <a16:creationId xmlns:a16="http://schemas.microsoft.com/office/drawing/2014/main" id="{CC2DE7F0-F533-16A4-6C5F-D06D2DC1BAD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3036398" y="2472199"/>
            <a:ext cx="1913602" cy="1913602"/>
          </a:xfrm>
        </p:spPr>
      </p:pic>
    </p:spTree>
    <p:extLst>
      <p:ext uri="{BB962C8B-B14F-4D97-AF65-F5344CB8AC3E}">
        <p14:creationId xmlns:p14="http://schemas.microsoft.com/office/powerpoint/2010/main" val="361119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94413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Formant TTS</a:t>
            </a:r>
            <a:endParaRPr lang="en-AE"/>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a:xfrm>
            <a:off x="1440000" y="1770063"/>
            <a:ext cx="8618400" cy="3075068"/>
          </a:xfrm>
        </p:spPr>
        <p:txBody>
          <a:bodyPr>
            <a:normAutofit/>
          </a:bodyPr>
          <a:lstStyle/>
          <a:p>
            <a:pPr marL="0" indent="0">
              <a:buNone/>
            </a:pPr>
            <a:r>
              <a:rPr lang="en-GB"/>
              <a:t>Formant synthesis is rule based. The acoustic characters of speech are extracted from a voice recording, then programmed as rules for recreating the voice as digital audio.</a:t>
            </a:r>
          </a:p>
          <a:p>
            <a:pPr marL="0" indent="0">
              <a:buNone/>
            </a:pPr>
            <a:endParaRPr lang="en-AE"/>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AC53-CC08-5249-42DF-69F5D04F4DAA}"/>
              </a:ext>
            </a:extLst>
          </p:cNvPr>
          <p:cNvSpPr>
            <a:spLocks noGrp="1"/>
          </p:cNvSpPr>
          <p:nvPr>
            <p:ph type="ctrTitle"/>
          </p:nvPr>
        </p:nvSpPr>
        <p:spPr/>
        <p:txBody>
          <a:bodyPr/>
          <a:lstStyle/>
          <a:p>
            <a:r>
              <a:rPr lang="en-GB" dirty="0"/>
              <a:t>Speaking clocks</a:t>
            </a:r>
          </a:p>
        </p:txBody>
      </p:sp>
    </p:spTree>
    <p:extLst>
      <p:ext uri="{BB962C8B-B14F-4D97-AF65-F5344CB8AC3E}">
        <p14:creationId xmlns:p14="http://schemas.microsoft.com/office/powerpoint/2010/main" val="1625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Concatenative TTS</a:t>
            </a:r>
            <a:endParaRPr lang="en-AE"/>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a:t>Concatenative synthesis uses a voice recording that's broken down into tiny chunks. The chunks are then reconstructed from a database to form the synthesized speech.</a:t>
            </a:r>
          </a:p>
          <a:p>
            <a:pPr marL="0" indent="0">
              <a:buNone/>
            </a:pPr>
            <a:endParaRPr lang="en-GB"/>
          </a:p>
          <a:p>
            <a:pPr marL="0" indent="0">
              <a:buNone/>
            </a:pPr>
            <a:endParaRPr lang="en-GB"/>
          </a:p>
          <a:p>
            <a:pPr marL="0" indent="0">
              <a:buNone/>
            </a:pPr>
            <a:endParaRPr lang="en-GB"/>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Parametric TTS</a:t>
            </a:r>
            <a:endParaRPr lang="en-AE"/>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a:t>Parametric synthesis uses a statistical model. The parameters of speech are extracted from a voice recording, then Hidden Markov Models (HMM) modify the parameters based on the text to be spoken.</a:t>
            </a:r>
          </a:p>
          <a:p>
            <a:pPr marL="0" indent="0">
              <a:buNone/>
            </a:pPr>
            <a:endParaRPr lang="en-GB"/>
          </a:p>
          <a:p>
            <a:pPr marL="0" indent="0">
              <a:buNone/>
            </a:pPr>
            <a:endParaRPr lang="en-GB"/>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4B4F4CB5-8080-989F-33D5-60870A059FE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5374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283120" cy="3988800"/>
          </a:xfrm>
        </p:spPr>
        <p:txBody>
          <a:bodyPr/>
          <a:lstStyle/>
          <a:p>
            <a:pPr marL="0" indent="0">
              <a:buNone/>
            </a:pPr>
            <a:r>
              <a:rPr lang="en-GB" dirty="0"/>
              <a:t>I read a good book last week. I’d like to read it again some day.</a:t>
            </a:r>
          </a:p>
          <a:p>
            <a:pPr marL="0" indent="0">
              <a:buNone/>
            </a:pPr>
            <a:endParaRPr lang="en-GB" dirty="0"/>
          </a:p>
          <a:p>
            <a:pPr marL="0" indent="0">
              <a:buNone/>
            </a:pPr>
            <a:r>
              <a:rPr lang="en-GB" dirty="0"/>
              <a:t>Natural Deeper Adult Female:</a:t>
            </a:r>
          </a:p>
          <a:p>
            <a:pPr marL="0" indent="0">
              <a:buNone/>
            </a:pPr>
            <a:r>
              <a:rPr lang="en-US" dirty="0"/>
              <a:t>“</a:t>
            </a:r>
            <a:r>
              <a:rPr lang="en-GB" dirty="0"/>
              <a:t>I [red] a good book last week. I’d like to [reed] it again some day.”</a:t>
            </a:r>
          </a:p>
        </p:txBody>
      </p:sp>
      <p:pic>
        <p:nvPicPr>
          <p:cNvPr id="4" name="VocalizerExpressive2_Pronunciation read">
            <a:hlinkClick r:id="" action="ppaction://media"/>
            <a:extLst>
              <a:ext uri="{FF2B5EF4-FFF2-40B4-BE49-F238E27FC236}">
                <a16:creationId xmlns:a16="http://schemas.microsoft.com/office/drawing/2014/main" id="{205E4040-B696-4704-BEF3-0582D73208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807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More 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420280" cy="3988800"/>
          </a:xfrm>
        </p:spPr>
        <p:txBody>
          <a:bodyPr/>
          <a:lstStyle/>
          <a:p>
            <a:pPr marL="0" indent="0">
              <a:buNone/>
            </a:pPr>
            <a:r>
              <a:rPr lang="en-GB" dirty="0"/>
              <a:t>Someone gave me flowers tied with a bow, as I took a bow on stage.</a:t>
            </a:r>
          </a:p>
          <a:p>
            <a:pPr marL="0" indent="0">
              <a:buNone/>
            </a:pPr>
            <a:endParaRPr lang="en-GB" dirty="0"/>
          </a:p>
          <a:p>
            <a:pPr marL="0" indent="0">
              <a:buNone/>
            </a:pPr>
            <a:r>
              <a:rPr lang="en-GB" dirty="0"/>
              <a:t>Natural Deeper Adult Female:</a:t>
            </a:r>
          </a:p>
          <a:p>
            <a:pPr marL="0" indent="0">
              <a:buNone/>
            </a:pPr>
            <a:r>
              <a:rPr lang="en-US" dirty="0"/>
              <a:t>“</a:t>
            </a:r>
            <a:r>
              <a:rPr lang="en-GB" dirty="0"/>
              <a:t>Someone gave me flowers tied with a [bow], as I took a [bow] on stage.”</a:t>
            </a:r>
          </a:p>
        </p:txBody>
      </p:sp>
      <p:pic>
        <p:nvPicPr>
          <p:cNvPr id="4" name="VocalizerExpressive2_Pronunciation bow">
            <a:hlinkClick r:id="" action="ppaction://media"/>
            <a:extLst>
              <a:ext uri="{FF2B5EF4-FFF2-40B4-BE49-F238E27FC236}">
                <a16:creationId xmlns:a16="http://schemas.microsoft.com/office/drawing/2014/main" id="{AFC3F966-6AD8-40CE-9D38-2B5B8AE546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732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7014300" cy="3988800"/>
          </a:xfrm>
        </p:spPr>
        <p:txBody>
          <a:bodyPr/>
          <a:lstStyle/>
          <a:p>
            <a:pPr marL="0" indent="0">
              <a:buNone/>
            </a:pPr>
            <a:r>
              <a:rPr lang="en-US" dirty="0"/>
              <a:t>1.4.8 1.4.9 1.4.10</a:t>
            </a:r>
          </a:p>
          <a:p>
            <a:pPr marL="0" indent="0">
              <a:buNone/>
            </a:pPr>
            <a:endParaRPr lang="en-US" dirty="0"/>
          </a:p>
          <a:p>
            <a:pPr marL="0" indent="0">
              <a:buNone/>
            </a:pPr>
            <a:r>
              <a:rPr lang="en-US" dirty="0"/>
              <a:t>Natural Deeper Adult Female (US Accent):</a:t>
            </a:r>
          </a:p>
          <a:p>
            <a:pPr marL="0" indent="0">
              <a:buNone/>
            </a:pPr>
            <a:r>
              <a:rPr lang="en-US" dirty="0"/>
              <a:t>“1 4 8, 1 4 9, January 4</a:t>
            </a:r>
            <a:r>
              <a:rPr lang="en-US" baseline="30000" dirty="0"/>
              <a:t>th</a:t>
            </a:r>
            <a:r>
              <a:rPr lang="en-US" dirty="0"/>
              <a:t> 2010”</a:t>
            </a:r>
            <a:endParaRPr lang="en-GB" dirty="0"/>
          </a:p>
        </p:txBody>
      </p:sp>
      <p:pic>
        <p:nvPicPr>
          <p:cNvPr id="4" name="VocalizerExpressive2_Date US">
            <a:hlinkClick r:id="" action="ppaction://media"/>
            <a:extLst>
              <a:ext uri="{FF2B5EF4-FFF2-40B4-BE49-F238E27FC236}">
                <a16:creationId xmlns:a16="http://schemas.microsoft.com/office/drawing/2014/main" id="{8CA3009C-737D-45F6-9DEC-AA2CBA629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764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 again</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p:txBody>
          <a:bodyPr/>
          <a:lstStyle/>
          <a:p>
            <a:pPr marL="0" indent="0">
              <a:buNone/>
            </a:pPr>
            <a:r>
              <a:rPr lang="en-US" dirty="0"/>
              <a:t>1.4.8 1.4.9 1.4.10</a:t>
            </a:r>
          </a:p>
          <a:p>
            <a:pPr marL="0" indent="0">
              <a:buNone/>
            </a:pPr>
            <a:endParaRPr lang="en-US" dirty="0"/>
          </a:p>
          <a:p>
            <a:pPr marL="0" indent="0">
              <a:buNone/>
            </a:pPr>
            <a:r>
              <a:rPr lang="en-US" dirty="0"/>
              <a:t>Natural Adult Female (English Accent):</a:t>
            </a:r>
          </a:p>
          <a:p>
            <a:pPr marL="0" indent="0">
              <a:buNone/>
            </a:pPr>
            <a:r>
              <a:rPr lang="en-US" dirty="0"/>
              <a:t>“1 4 8, 1 4 9, the 1</a:t>
            </a:r>
            <a:r>
              <a:rPr lang="en-US" baseline="30000" dirty="0"/>
              <a:t>st</a:t>
            </a:r>
            <a:r>
              <a:rPr lang="en-US" dirty="0"/>
              <a:t> of April 2010”</a:t>
            </a:r>
            <a:endParaRPr lang="en-GB" dirty="0"/>
          </a:p>
        </p:txBody>
      </p:sp>
      <p:pic>
        <p:nvPicPr>
          <p:cNvPr id="4" name="VocalizerExpressive2_Date UK">
            <a:hlinkClick r:id="" action="ppaction://media"/>
            <a:extLst>
              <a:ext uri="{FF2B5EF4-FFF2-40B4-BE49-F238E27FC236}">
                <a16:creationId xmlns:a16="http://schemas.microsoft.com/office/drawing/2014/main" id="{1259FCD3-084B-4F39-B1A0-42C98DDCB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949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275A-D8FC-4C96-9128-0146BEA39086}"/>
              </a:ext>
            </a:extLst>
          </p:cNvPr>
          <p:cNvSpPr>
            <a:spLocks noGrp="1"/>
          </p:cNvSpPr>
          <p:nvPr>
            <p:ph type="title"/>
          </p:nvPr>
        </p:nvSpPr>
        <p:spPr/>
        <p:txBody>
          <a:bodyPr/>
          <a:lstStyle/>
          <a:p>
            <a:r>
              <a:rPr lang="en-GB" dirty="0"/>
              <a:t>CSS Speech</a:t>
            </a:r>
          </a:p>
        </p:txBody>
      </p:sp>
      <p:sp>
        <p:nvSpPr>
          <p:cNvPr id="12" name="Content Placeholder 11">
            <a:extLst>
              <a:ext uri="{FF2B5EF4-FFF2-40B4-BE49-F238E27FC236}">
                <a16:creationId xmlns:a16="http://schemas.microsoft.com/office/drawing/2014/main" id="{6AA5B181-F666-4DD1-B6E2-2DD84D5A1946}"/>
              </a:ext>
            </a:extLst>
          </p:cNvPr>
          <p:cNvSpPr>
            <a:spLocks noGrp="1"/>
          </p:cNvSpPr>
          <p:nvPr>
            <p:ph idx="1"/>
          </p:nvPr>
        </p:nvSpPr>
        <p:spPr>
          <a:xfrm>
            <a:off x="1440000" y="2082086"/>
            <a:ext cx="7014300" cy="3988800"/>
          </a:xfrm>
        </p:spPr>
        <p:txBody>
          <a:bodyPr/>
          <a:lstStyle/>
          <a:p>
            <a:r>
              <a:rPr lang="en-GB" dirty="0"/>
              <a:t>Working Group Note (2019)</a:t>
            </a:r>
          </a:p>
          <a:p>
            <a:r>
              <a:rPr lang="en-GB" dirty="0"/>
              <a:t>W3C Candidate Recommendation (2020)</a:t>
            </a:r>
          </a:p>
        </p:txBody>
      </p:sp>
      <p:pic>
        <p:nvPicPr>
          <p:cNvPr id="14" name="Picture 13" descr="W3C logo">
            <a:extLst>
              <a:ext uri="{FF2B5EF4-FFF2-40B4-BE49-F238E27FC236}">
                <a16:creationId xmlns:a16="http://schemas.microsoft.com/office/drawing/2014/main" id="{950AAE15-6C32-45A3-A7FB-DB469A069B5F}"/>
              </a:ext>
            </a:extLst>
          </p:cNvPr>
          <p:cNvPicPr>
            <a:picLocks noChangeAspect="1"/>
          </p:cNvPicPr>
          <p:nvPr/>
        </p:nvPicPr>
        <p:blipFill>
          <a:blip r:embed="rId3"/>
          <a:stretch>
            <a:fillRect/>
          </a:stretch>
        </p:blipFill>
        <p:spPr>
          <a:xfrm>
            <a:off x="7986020" y="4190035"/>
            <a:ext cx="3198882" cy="1880851"/>
          </a:xfrm>
          <a:prstGeom prst="rect">
            <a:avLst/>
          </a:prstGeom>
        </p:spPr>
      </p:pic>
    </p:spTree>
    <p:extLst>
      <p:ext uri="{BB962C8B-B14F-4D97-AF65-F5344CB8AC3E}">
        <p14:creationId xmlns:p14="http://schemas.microsoft.com/office/powerpoint/2010/main" val="27677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speak property</a:t>
            </a:r>
            <a:endParaRPr lang="en-AE"/>
          </a:p>
        </p:txBody>
      </p:sp>
      <p:sp>
        <p:nvSpPr>
          <p:cNvPr id="4" name="Content Placeholder 3">
            <a:extLst>
              <a:ext uri="{FF2B5EF4-FFF2-40B4-BE49-F238E27FC236}">
                <a16:creationId xmlns:a16="http://schemas.microsoft.com/office/drawing/2014/main" id="{86E63819-7B4E-4246-6E3E-63A696B70BD2}"/>
              </a:ext>
            </a:extLst>
          </p:cNvPr>
          <p:cNvSpPr>
            <a:spLocks noGrp="1"/>
          </p:cNvSpPr>
          <p:nvPr>
            <p:ph idx="1"/>
          </p:nvPr>
        </p:nvSpPr>
        <p:spPr/>
        <p:txBody>
          <a:bodyPr/>
          <a:lstStyle/>
          <a:p>
            <a:endParaRPr lang="en-GB"/>
          </a:p>
        </p:txBody>
      </p:sp>
      <p:sp>
        <p:nvSpPr>
          <p:cNvPr id="5" name="Content Placeholder 4">
            <a:extLst>
              <a:ext uri="{FF2B5EF4-FFF2-40B4-BE49-F238E27FC236}">
                <a16:creationId xmlns:a16="http://schemas.microsoft.com/office/drawing/2014/main" id="{CF05F9C1-B07B-5798-8819-A453736A4BD1}"/>
              </a:ext>
            </a:extLst>
          </p:cNvPr>
          <p:cNvSpPr>
            <a:spLocks noGrp="1"/>
          </p:cNvSpPr>
          <p:nvPr>
            <p:ph sz="quarter" idx="14"/>
          </p:nvPr>
        </p:nvSpPr>
        <p:spPr/>
        <p:txBody>
          <a:bodyPr/>
          <a:lstStyle/>
          <a:p>
            <a:r>
              <a:rPr lang="en-GB"/>
              <a:t>{speak: auto;}</a:t>
            </a:r>
          </a:p>
          <a:p>
            <a:endParaRPr lang="en-AE"/>
          </a:p>
        </p:txBody>
      </p:sp>
    </p:spTree>
    <p:extLst>
      <p:ext uri="{BB962C8B-B14F-4D97-AF65-F5344CB8AC3E}">
        <p14:creationId xmlns:p14="http://schemas.microsoft.com/office/powerpoint/2010/main" val="506709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B74AD-C642-DB14-8A34-60C7172A1834}"/>
              </a:ext>
            </a:extLst>
          </p:cNvPr>
          <p:cNvSpPr>
            <a:spLocks noGrp="1"/>
          </p:cNvSpPr>
          <p:nvPr>
            <p:ph type="title"/>
          </p:nvPr>
        </p:nvSpPr>
        <p:spPr/>
        <p:txBody>
          <a:bodyPr/>
          <a:lstStyle/>
          <a:p>
            <a:r>
              <a:rPr lang="en-GB"/>
              <a:t>T</a:t>
            </a:r>
            <a:r>
              <a:rPr lang="en-AE"/>
              <a:t>he voice-family property</a:t>
            </a:r>
          </a:p>
        </p:txBody>
      </p:sp>
      <p:sp>
        <p:nvSpPr>
          <p:cNvPr id="2" name="Content Placeholder 1">
            <a:extLst>
              <a:ext uri="{FF2B5EF4-FFF2-40B4-BE49-F238E27FC236}">
                <a16:creationId xmlns:a16="http://schemas.microsoft.com/office/drawing/2014/main" id="{B3253194-59E0-0D15-2675-71FE2471DD45}"/>
              </a:ext>
            </a:extLst>
          </p:cNvPr>
          <p:cNvSpPr>
            <a:spLocks noGrp="1"/>
          </p:cNvSpPr>
          <p:nvPr>
            <p:ph idx="1"/>
          </p:nvPr>
        </p:nvSpPr>
        <p:spPr/>
        <p:txBody>
          <a:bodyPr/>
          <a:lstStyle/>
          <a:p>
            <a:pPr marL="0" indent="0">
              <a:buNone/>
            </a:pPr>
            <a:r>
              <a:rPr lang="en-GB">
                <a:hlinkClick r:id="rId3"/>
              </a:rPr>
              <a:t>https://speech-api-voices-gatherer.glitch.me/</a:t>
            </a:r>
            <a:endParaRPr lang="en-GB"/>
          </a:p>
          <a:p>
            <a:pPr marL="0" indent="0">
              <a:buNone/>
            </a:pPr>
            <a:endParaRPr lang="en-AE"/>
          </a:p>
          <a:p>
            <a:endParaRPr lang="en-AE"/>
          </a:p>
        </p:txBody>
      </p:sp>
      <p:sp>
        <p:nvSpPr>
          <p:cNvPr id="4" name="Content Placeholder 3">
            <a:extLst>
              <a:ext uri="{FF2B5EF4-FFF2-40B4-BE49-F238E27FC236}">
                <a16:creationId xmlns:a16="http://schemas.microsoft.com/office/drawing/2014/main" id="{B7873B87-97B2-13F2-AA55-2D555ADC4EB2}"/>
              </a:ext>
            </a:extLst>
          </p:cNvPr>
          <p:cNvSpPr>
            <a:spLocks noGrp="1"/>
          </p:cNvSpPr>
          <p:nvPr>
            <p:ph sz="quarter" idx="14"/>
          </p:nvPr>
        </p:nvSpPr>
        <p:spPr/>
        <p:txBody>
          <a:bodyPr/>
          <a:lstStyle/>
          <a:p>
            <a:r>
              <a:rPr lang="en-GB"/>
              <a:t>voice-family: “Voice Name 1”, “Voice Name 2”;</a:t>
            </a:r>
            <a:endParaRPr lang="en-AE"/>
          </a:p>
          <a:p>
            <a:endParaRPr lang="en-GB"/>
          </a:p>
        </p:txBody>
      </p:sp>
    </p:spTree>
    <p:extLst>
      <p:ext uri="{BB962C8B-B14F-4D97-AF65-F5344CB8AC3E}">
        <p14:creationId xmlns:p14="http://schemas.microsoft.com/office/powerpoint/2010/main" val="71483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63448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9A2F-DCDD-8F81-961B-ACC05A64B828}"/>
              </a:ext>
            </a:extLst>
          </p:cNvPr>
          <p:cNvSpPr>
            <a:spLocks noGrp="1"/>
          </p:cNvSpPr>
          <p:nvPr>
            <p:ph type="title"/>
          </p:nvPr>
        </p:nvSpPr>
        <p:spPr/>
        <p:txBody>
          <a:bodyPr/>
          <a:lstStyle/>
          <a:p>
            <a:r>
              <a:rPr lang="en-GB" dirty="0"/>
              <a:t>Rent a Crowd</a:t>
            </a:r>
          </a:p>
        </p:txBody>
      </p:sp>
      <p:pic>
        <p:nvPicPr>
          <p:cNvPr id="4" name="Content Placeholder 4" descr="News headline">
            <a:extLst>
              <a:ext uri="{FF2B5EF4-FFF2-40B4-BE49-F238E27FC236}">
                <a16:creationId xmlns:a16="http://schemas.microsoft.com/office/drawing/2014/main" id="{9B352317-BCF0-9C98-C717-943ED42A359A}"/>
              </a:ext>
            </a:extLst>
          </p:cNvPr>
          <p:cNvPicPr>
            <a:picLocks noGrp="1" noChangeAspect="1"/>
          </p:cNvPicPr>
          <p:nvPr>
            <p:ph idx="1"/>
          </p:nvPr>
        </p:nvPicPr>
        <p:blipFill>
          <a:blip r:embed="rId5"/>
          <a:stretch>
            <a:fillRect/>
          </a:stretch>
        </p:blipFill>
        <p:spPr>
          <a:xfrm>
            <a:off x="2558538" y="1689164"/>
            <a:ext cx="6885587" cy="4487800"/>
          </a:xfrm>
        </p:spPr>
      </p:pic>
      <p:pic>
        <p:nvPicPr>
          <p:cNvPr id="3" name="news-headline-rent-a-crowd">
            <a:hlinkClick r:id="" action="ppaction://media"/>
            <a:extLst>
              <a:ext uri="{FF2B5EF4-FFF2-40B4-BE49-F238E27FC236}">
                <a16:creationId xmlns:a16="http://schemas.microsoft.com/office/drawing/2014/main" id="{7FB6F5DE-2EAD-2172-DC0F-F5A035305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68450" y="2907094"/>
            <a:ext cx="406400" cy="406400"/>
          </a:xfrm>
          <a:prstGeom prst="rect">
            <a:avLst/>
          </a:prstGeom>
        </p:spPr>
      </p:pic>
    </p:spTree>
    <p:extLst>
      <p:ext uri="{BB962C8B-B14F-4D97-AF65-F5344CB8AC3E}">
        <p14:creationId xmlns:p14="http://schemas.microsoft.com/office/powerpoint/2010/main" val="85661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prosody properties</a:t>
            </a:r>
            <a:endParaRPr lang="en-AE"/>
          </a:p>
        </p:txBody>
      </p:sp>
      <p:sp>
        <p:nvSpPr>
          <p:cNvPr id="4" name="Content Placeholder 3">
            <a:extLst>
              <a:ext uri="{FF2B5EF4-FFF2-40B4-BE49-F238E27FC236}">
                <a16:creationId xmlns:a16="http://schemas.microsoft.com/office/drawing/2014/main" id="{EBD76734-A5E9-1A15-3F66-EF3117FD34D5}"/>
              </a:ext>
            </a:extLst>
          </p:cNvPr>
          <p:cNvSpPr>
            <a:spLocks noGrp="1"/>
          </p:cNvSpPr>
          <p:nvPr>
            <p:ph idx="1"/>
          </p:nvPr>
        </p:nvSpPr>
        <p:spPr>
          <a:xfrm>
            <a:off x="1439999" y="5931255"/>
            <a:ext cx="7014301" cy="491415"/>
          </a:xfrm>
        </p:spPr>
        <p:txBody>
          <a:bodyPr/>
          <a:lstStyle/>
          <a:p>
            <a:endParaRPr lang="en-AE" dirty="0"/>
          </a:p>
        </p:txBody>
      </p:sp>
      <p:sp>
        <p:nvSpPr>
          <p:cNvPr id="5" name="Content Placeholder 4">
            <a:extLst>
              <a:ext uri="{FF2B5EF4-FFF2-40B4-BE49-F238E27FC236}">
                <a16:creationId xmlns:a16="http://schemas.microsoft.com/office/drawing/2014/main" id="{DE545FF0-DC41-9359-004A-BD23661F0C5D}"/>
              </a:ext>
            </a:extLst>
          </p:cNvPr>
          <p:cNvSpPr>
            <a:spLocks noGrp="1"/>
          </p:cNvSpPr>
          <p:nvPr>
            <p:ph sz="quarter" idx="14"/>
          </p:nvPr>
        </p:nvSpPr>
        <p:spPr/>
        <p:txBody>
          <a:bodyPr/>
          <a:lstStyle/>
          <a:p>
            <a:r>
              <a:rPr lang="en-GB"/>
              <a:t>{</a:t>
            </a:r>
          </a:p>
          <a:p>
            <a:r>
              <a:rPr lang="en-GB"/>
              <a:t>  voice-volume: normal;</a:t>
            </a:r>
          </a:p>
          <a:p>
            <a:r>
              <a:rPr lang="en-GB"/>
              <a:t>  voice-pitch:  normal;</a:t>
            </a:r>
          </a:p>
          <a:p>
            <a:r>
              <a:rPr lang="en-GB"/>
              <a:t>  voice-rate:   normal;</a:t>
            </a:r>
          </a:p>
          <a:p>
            <a:r>
              <a:rPr lang="en-GB"/>
              <a:t>}</a:t>
            </a:r>
            <a:endParaRPr lang="en-AE"/>
          </a:p>
        </p:txBody>
      </p:sp>
    </p:spTree>
    <p:extLst>
      <p:ext uri="{BB962C8B-B14F-4D97-AF65-F5344CB8AC3E}">
        <p14:creationId xmlns:p14="http://schemas.microsoft.com/office/powerpoint/2010/main" val="4221094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Caps indicator</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“If text is in all CAPS it is spoken at a higher pitch”</a:t>
            </a:r>
          </a:p>
        </p:txBody>
      </p:sp>
      <p:pic>
        <p:nvPicPr>
          <p:cNvPr id="4" name="jaws-caps">
            <a:hlinkClick r:id="" action="ppaction://media"/>
            <a:extLst>
              <a:ext uri="{FF2B5EF4-FFF2-40B4-BE49-F238E27FC236}">
                <a16:creationId xmlns:a16="http://schemas.microsoft.com/office/drawing/2014/main" id="{1D988624-F189-F335-AC24-39FAE5B75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1025" y="1157288"/>
            <a:ext cx="609600" cy="609600"/>
          </a:xfrm>
          <a:prstGeom prst="rect">
            <a:avLst/>
          </a:prstGeom>
        </p:spPr>
      </p:pic>
    </p:spTree>
    <p:extLst>
      <p:ext uri="{BB962C8B-B14F-4D97-AF65-F5344CB8AC3E}">
        <p14:creationId xmlns:p14="http://schemas.microsoft.com/office/powerpoint/2010/main" val="380036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Spelling rate</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a:t>
            </a:r>
            <a:r>
              <a:rPr lang="en-US" dirty="0"/>
              <a:t>Words are spelled more slowly than they're spoken   “</a:t>
            </a:r>
            <a:endParaRPr lang="en-GB" dirty="0"/>
          </a:p>
        </p:txBody>
      </p:sp>
      <p:pic>
        <p:nvPicPr>
          <p:cNvPr id="4" name="jaws-spelling">
            <a:hlinkClick r:id="" action="ppaction://media"/>
            <a:extLst>
              <a:ext uri="{FF2B5EF4-FFF2-40B4-BE49-F238E27FC236}">
                <a16:creationId xmlns:a16="http://schemas.microsoft.com/office/drawing/2014/main" id="{9DEDA6AC-C010-E475-1D2C-3D1959B06A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5188" y="880300"/>
            <a:ext cx="609600" cy="609600"/>
          </a:xfrm>
          <a:prstGeom prst="rect">
            <a:avLst/>
          </a:prstGeom>
        </p:spPr>
      </p:pic>
    </p:spTree>
    <p:extLst>
      <p:ext uri="{BB962C8B-B14F-4D97-AF65-F5344CB8AC3E}">
        <p14:creationId xmlns:p14="http://schemas.microsoft.com/office/powerpoint/2010/main" val="28161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emphasis properties</a:t>
            </a:r>
            <a:endParaRPr lang="en-AE" dirty="0"/>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GB" dirty="0"/>
              <a:t>{</a:t>
            </a:r>
          </a:p>
          <a:p>
            <a:r>
              <a:rPr lang="en-GB" dirty="0"/>
              <a:t>  voice-stress: normal;</a:t>
            </a:r>
          </a:p>
          <a:p>
            <a:r>
              <a:rPr lang="en-GB" dirty="0"/>
              <a:t>  voice-range:  medium;</a:t>
            </a:r>
          </a:p>
          <a:p>
            <a:r>
              <a:rPr lang="en-GB" dirty="0"/>
              <a:t>}</a:t>
            </a:r>
            <a:endParaRPr lang="en-AE" dirty="0"/>
          </a:p>
        </p:txBody>
      </p:sp>
    </p:spTree>
    <p:extLst>
      <p:ext uri="{BB962C8B-B14F-4D97-AF65-F5344CB8AC3E}">
        <p14:creationId xmlns:p14="http://schemas.microsoft.com/office/powerpoint/2010/main" val="1143376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pause properties</a:t>
            </a:r>
            <a:endParaRPr lang="en-AE" dirty="0"/>
          </a:p>
        </p:txBody>
      </p:sp>
      <p:sp>
        <p:nvSpPr>
          <p:cNvPr id="4" name="Content Placeholder 3">
            <a:extLst>
              <a:ext uri="{FF2B5EF4-FFF2-40B4-BE49-F238E27FC236}">
                <a16:creationId xmlns:a16="http://schemas.microsoft.com/office/drawing/2014/main" id="{603128D6-C881-170A-9C93-69A2B29DD14A}"/>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EE80815F-D044-E8D1-8022-277FC7401623}"/>
              </a:ext>
            </a:extLst>
          </p:cNvPr>
          <p:cNvSpPr>
            <a:spLocks noGrp="1"/>
          </p:cNvSpPr>
          <p:nvPr>
            <p:ph sz="quarter" idx="14"/>
          </p:nvPr>
        </p:nvSpPr>
        <p:spPr/>
        <p:txBody>
          <a:bodyPr/>
          <a:lstStyle/>
          <a:p>
            <a:r>
              <a:rPr lang="en-GB" dirty="0"/>
              <a:t>{</a:t>
            </a:r>
          </a:p>
          <a:p>
            <a:r>
              <a:rPr lang="en-GB" dirty="0"/>
              <a:t>  pause-before: medium;</a:t>
            </a:r>
          </a:p>
          <a:p>
            <a:r>
              <a:rPr lang="en-GB" dirty="0"/>
              <a:t>  pause-after:  medium;</a:t>
            </a:r>
          </a:p>
          <a:p>
            <a:r>
              <a:rPr lang="en-GB" dirty="0"/>
              <a:t>}</a:t>
            </a:r>
            <a:endParaRPr lang="en-AE" dirty="0"/>
          </a:p>
        </p:txBody>
      </p:sp>
    </p:spTree>
    <p:extLst>
      <p:ext uri="{BB962C8B-B14F-4D97-AF65-F5344CB8AC3E}">
        <p14:creationId xmlns:p14="http://schemas.microsoft.com/office/powerpoint/2010/main" val="64848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The speak-as property</a:t>
            </a:r>
            <a:endParaRPr lang="en-AE"/>
          </a:p>
        </p:txBody>
      </p:sp>
      <p:sp>
        <p:nvSpPr>
          <p:cNvPr id="4" name="Content Placeholder 3">
            <a:extLst>
              <a:ext uri="{FF2B5EF4-FFF2-40B4-BE49-F238E27FC236}">
                <a16:creationId xmlns:a16="http://schemas.microsoft.com/office/drawing/2014/main" id="{9418AC4B-FB01-18A8-2C2C-3A9197FD8F71}"/>
              </a:ext>
            </a:extLst>
          </p:cNvPr>
          <p:cNvSpPr>
            <a:spLocks noGrp="1"/>
          </p:cNvSpPr>
          <p:nvPr>
            <p:ph idx="1"/>
          </p:nvPr>
        </p:nvSpPr>
        <p:spPr>
          <a:xfrm>
            <a:off x="1439999" y="5915213"/>
            <a:ext cx="7014301" cy="491415"/>
          </a:xfrm>
        </p:spPr>
        <p:txBody>
          <a:bodyPr/>
          <a:lstStyle/>
          <a:p>
            <a:endParaRPr lang="en-AE" dirty="0"/>
          </a:p>
        </p:txBody>
      </p:sp>
      <p:sp>
        <p:nvSpPr>
          <p:cNvPr id="5" name="Content Placeholder 4">
            <a:extLst>
              <a:ext uri="{FF2B5EF4-FFF2-40B4-BE49-F238E27FC236}">
                <a16:creationId xmlns:a16="http://schemas.microsoft.com/office/drawing/2014/main" id="{69F1915C-556E-9148-1ACF-7478905CC9B6}"/>
              </a:ext>
            </a:extLst>
          </p:cNvPr>
          <p:cNvSpPr>
            <a:spLocks noGrp="1"/>
          </p:cNvSpPr>
          <p:nvPr>
            <p:ph sz="quarter" idx="14"/>
          </p:nvPr>
        </p:nvSpPr>
        <p:spPr/>
        <p:txBody>
          <a:bodyPr/>
          <a:lstStyle/>
          <a:p>
            <a:r>
              <a:rPr lang="en-GB"/>
              <a:t>{</a:t>
            </a:r>
            <a:endParaRPr lang="en-AE"/>
          </a:p>
          <a:p>
            <a:r>
              <a:rPr lang="en-GB"/>
              <a:t>  s</a:t>
            </a:r>
            <a:r>
              <a:rPr lang="en-AE"/>
              <a:t>peak-as: spell-out;</a:t>
            </a:r>
          </a:p>
          <a:p>
            <a:r>
              <a:rPr lang="en-AE"/>
              <a:t>}</a:t>
            </a:r>
          </a:p>
          <a:p>
            <a:endParaRPr lang="en-AE"/>
          </a:p>
          <a:p>
            <a:r>
              <a:rPr lang="en-AE"/>
              <a:t>{</a:t>
            </a:r>
          </a:p>
          <a:p>
            <a:r>
              <a:rPr lang="en-GB"/>
              <a:t>  s</a:t>
            </a:r>
            <a:r>
              <a:rPr lang="en-AE"/>
              <a:t>ay-as: digits;</a:t>
            </a:r>
          </a:p>
          <a:p>
            <a:r>
              <a:rPr lang="en-AE"/>
              <a:t>}</a:t>
            </a:r>
          </a:p>
        </p:txBody>
      </p:sp>
    </p:spTree>
    <p:extLst>
      <p:ext uri="{BB962C8B-B14F-4D97-AF65-F5344CB8AC3E}">
        <p14:creationId xmlns:p14="http://schemas.microsoft.com/office/powerpoint/2010/main" val="1518917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OS override</a:t>
            </a:r>
          </a:p>
        </p:txBody>
      </p:sp>
      <p:pic>
        <p:nvPicPr>
          <p:cNvPr id="5" name="Content Placeholder 4" descr="Windows">
            <a:extLst>
              <a:ext uri="{FF2B5EF4-FFF2-40B4-BE49-F238E27FC236}">
                <a16:creationId xmlns:a16="http://schemas.microsoft.com/office/drawing/2014/main" id="{8CDC1024-DB05-7A17-49A0-1A67AE1EA62D}"/>
              </a:ext>
            </a:extLst>
          </p:cNvPr>
          <p:cNvPicPr>
            <a:picLocks noGrp="1" noChangeAspect="1"/>
          </p:cNvPicPr>
          <p:nvPr>
            <p:ph idx="1"/>
          </p:nvPr>
        </p:nvPicPr>
        <p:blipFill>
          <a:blip r:embed="rId3"/>
          <a:stretch>
            <a:fillRect/>
          </a:stretch>
        </p:blipFill>
        <p:spPr>
          <a:xfrm>
            <a:off x="697425" y="1201068"/>
            <a:ext cx="3042568" cy="3042568"/>
          </a:xfrm>
        </p:spPr>
      </p:pic>
      <p:pic>
        <p:nvPicPr>
          <p:cNvPr id="9" name="Picture 8" descr="Android">
            <a:extLst>
              <a:ext uri="{FF2B5EF4-FFF2-40B4-BE49-F238E27FC236}">
                <a16:creationId xmlns:a16="http://schemas.microsoft.com/office/drawing/2014/main" id="{992A72D3-B654-995C-5442-EC69D83ABE0A}"/>
              </a:ext>
            </a:extLst>
          </p:cNvPr>
          <p:cNvPicPr>
            <a:picLocks noChangeAspect="1"/>
          </p:cNvPicPr>
          <p:nvPr/>
        </p:nvPicPr>
        <p:blipFill>
          <a:blip r:embed="rId4"/>
          <a:stretch>
            <a:fillRect/>
          </a:stretch>
        </p:blipFill>
        <p:spPr>
          <a:xfrm>
            <a:off x="2133367" y="4290017"/>
            <a:ext cx="1606625" cy="1799420"/>
          </a:xfrm>
          <a:prstGeom prst="rect">
            <a:avLst/>
          </a:prstGeom>
        </p:spPr>
      </p:pic>
      <p:pic>
        <p:nvPicPr>
          <p:cNvPr id="17" name="Picture 16" descr="iOS">
            <a:extLst>
              <a:ext uri="{FF2B5EF4-FFF2-40B4-BE49-F238E27FC236}">
                <a16:creationId xmlns:a16="http://schemas.microsoft.com/office/drawing/2014/main" id="{F1F6B6BE-D470-9646-1669-0047027C5092}"/>
              </a:ext>
            </a:extLst>
          </p:cNvPr>
          <p:cNvPicPr>
            <a:picLocks noChangeAspect="1"/>
          </p:cNvPicPr>
          <p:nvPr/>
        </p:nvPicPr>
        <p:blipFill>
          <a:blip r:embed="rId5"/>
          <a:stretch>
            <a:fillRect/>
          </a:stretch>
        </p:blipFill>
        <p:spPr>
          <a:xfrm>
            <a:off x="6862528" y="1185100"/>
            <a:ext cx="2065362" cy="1259725"/>
          </a:xfrm>
          <a:prstGeom prst="rect">
            <a:avLst/>
          </a:prstGeom>
        </p:spPr>
      </p:pic>
      <p:pic>
        <p:nvPicPr>
          <p:cNvPr id="19" name="Picture 18" descr="macOS">
            <a:extLst>
              <a:ext uri="{FF2B5EF4-FFF2-40B4-BE49-F238E27FC236}">
                <a16:creationId xmlns:a16="http://schemas.microsoft.com/office/drawing/2014/main" id="{6C579D91-730F-28AE-6EBA-4B2A2950BA00}"/>
              </a:ext>
            </a:extLst>
          </p:cNvPr>
          <p:cNvPicPr>
            <a:picLocks noChangeAspect="1"/>
          </p:cNvPicPr>
          <p:nvPr/>
        </p:nvPicPr>
        <p:blipFill>
          <a:blip r:embed="rId6"/>
          <a:stretch>
            <a:fillRect/>
          </a:stretch>
        </p:blipFill>
        <p:spPr>
          <a:xfrm>
            <a:off x="8074342" y="3895539"/>
            <a:ext cx="2193898" cy="2193898"/>
          </a:xfrm>
          <a:prstGeom prst="rect">
            <a:avLst/>
          </a:prstGeom>
        </p:spPr>
      </p:pic>
      <p:pic>
        <p:nvPicPr>
          <p:cNvPr id="21" name="Picture 20" descr="Linux">
            <a:extLst>
              <a:ext uri="{FF2B5EF4-FFF2-40B4-BE49-F238E27FC236}">
                <a16:creationId xmlns:a16="http://schemas.microsoft.com/office/drawing/2014/main" id="{9F2CD17B-B7AE-4734-9C42-80D47CEBF7AD}"/>
              </a:ext>
            </a:extLst>
          </p:cNvPr>
          <p:cNvPicPr>
            <a:picLocks noChangeAspect="1"/>
          </p:cNvPicPr>
          <p:nvPr/>
        </p:nvPicPr>
        <p:blipFill>
          <a:blip r:embed="rId7"/>
          <a:stretch>
            <a:fillRect/>
          </a:stretch>
        </p:blipFill>
        <p:spPr>
          <a:xfrm>
            <a:off x="4341785" y="2769510"/>
            <a:ext cx="2857500" cy="1752600"/>
          </a:xfrm>
          <a:prstGeom prst="rect">
            <a:avLst/>
          </a:prstGeom>
        </p:spPr>
      </p:pic>
    </p:spTree>
    <p:extLst>
      <p:ext uri="{BB962C8B-B14F-4D97-AF65-F5344CB8AC3E}">
        <p14:creationId xmlns:p14="http://schemas.microsoft.com/office/powerpoint/2010/main" val="375361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BD74-9756-BDB1-EA79-CCAF8CAB0F4F}"/>
              </a:ext>
            </a:extLst>
          </p:cNvPr>
          <p:cNvSpPr>
            <a:spLocks noGrp="1"/>
          </p:cNvSpPr>
          <p:nvPr>
            <p:ph type="title"/>
          </p:nvPr>
        </p:nvSpPr>
        <p:spPr/>
        <p:txBody>
          <a:bodyPr/>
          <a:lstStyle/>
          <a:p>
            <a:r>
              <a:rPr lang="en-GB"/>
              <a:t>Relative values</a:t>
            </a:r>
          </a:p>
        </p:txBody>
      </p:sp>
      <p:pic>
        <p:nvPicPr>
          <p:cNvPr id="5" name="Content Placeholder 4" descr="A group of various sized sandstone spheres sitting on gravel&#10;&#10;">
            <a:extLst>
              <a:ext uri="{FF2B5EF4-FFF2-40B4-BE49-F238E27FC236}">
                <a16:creationId xmlns:a16="http://schemas.microsoft.com/office/drawing/2014/main" id="{8719C802-1F09-B05C-E0D8-1B5D5E54B769}"/>
              </a:ext>
            </a:extLst>
          </p:cNvPr>
          <p:cNvPicPr>
            <a:picLocks noGrp="1" noChangeAspect="1"/>
          </p:cNvPicPr>
          <p:nvPr>
            <p:ph idx="1"/>
          </p:nvPr>
        </p:nvPicPr>
        <p:blipFill>
          <a:blip r:embed="rId2"/>
          <a:stretch>
            <a:fillRect/>
          </a:stretch>
        </p:blipFill>
        <p:spPr>
          <a:xfrm>
            <a:off x="1683581" y="1761718"/>
            <a:ext cx="6532838" cy="3989387"/>
          </a:xfrm>
        </p:spPr>
      </p:pic>
    </p:spTree>
    <p:extLst>
      <p:ext uri="{BB962C8B-B14F-4D97-AF65-F5344CB8AC3E}">
        <p14:creationId xmlns:p14="http://schemas.microsoft.com/office/powerpoint/2010/main" val="3848607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Better UX</a:t>
            </a:r>
          </a:p>
        </p:txBody>
      </p:sp>
      <p:pic>
        <p:nvPicPr>
          <p:cNvPr id="5" name="Content Placeholder 4" descr="News headline">
            <a:extLst>
              <a:ext uri="{FF2B5EF4-FFF2-40B4-BE49-F238E27FC236}">
                <a16:creationId xmlns:a16="http://schemas.microsoft.com/office/drawing/2014/main" id="{C05A022D-CBE8-1B24-137A-71CF2132D7BD}"/>
              </a:ext>
            </a:extLst>
          </p:cNvPr>
          <p:cNvPicPr>
            <a:picLocks noGrp="1" noChangeAspect="1"/>
          </p:cNvPicPr>
          <p:nvPr>
            <p:ph idx="1"/>
          </p:nvPr>
        </p:nvPicPr>
        <p:blipFill>
          <a:blip r:embed="rId7"/>
          <a:stretch>
            <a:fillRect/>
          </a:stretch>
        </p:blipFill>
        <p:spPr>
          <a:xfrm>
            <a:off x="2599127" y="1529554"/>
            <a:ext cx="6993745" cy="4558294"/>
          </a:xfrm>
        </p:spPr>
      </p:pic>
      <p:pic>
        <p:nvPicPr>
          <p:cNvPr id="3" name="screen-reader-experience1">
            <a:hlinkClick r:id="" action="ppaction://media"/>
            <a:extLst>
              <a:ext uri="{FF2B5EF4-FFF2-40B4-BE49-F238E27FC236}">
                <a16:creationId xmlns:a16="http://schemas.microsoft.com/office/drawing/2014/main" id="{A229B915-8208-3070-BA64-BB5536025D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09150" y="5681448"/>
            <a:ext cx="406400" cy="406400"/>
          </a:xfrm>
          <a:prstGeom prst="rect">
            <a:avLst/>
          </a:prstGeom>
        </p:spPr>
      </p:pic>
      <p:pic>
        <p:nvPicPr>
          <p:cNvPr id="4" name="screen-reader-experience2">
            <a:hlinkClick r:id="" action="ppaction://media"/>
            <a:extLst>
              <a:ext uri="{FF2B5EF4-FFF2-40B4-BE49-F238E27FC236}">
                <a16:creationId xmlns:a16="http://schemas.microsoft.com/office/drawing/2014/main" id="{A8E8DC91-A13E-38BD-B429-EFF54970D9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345599" y="5681448"/>
            <a:ext cx="406400" cy="406400"/>
          </a:xfrm>
          <a:prstGeom prst="rect">
            <a:avLst/>
          </a:prstGeom>
        </p:spPr>
      </p:pic>
    </p:spTree>
    <p:extLst>
      <p:ext uri="{BB962C8B-B14F-4D97-AF65-F5344CB8AC3E}">
        <p14:creationId xmlns:p14="http://schemas.microsoft.com/office/powerpoint/2010/main" val="278698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Glass discs</a:t>
            </a:r>
          </a:p>
        </p:txBody>
      </p:sp>
      <p:pic>
        <p:nvPicPr>
          <p:cNvPr id="5" name="Content Placeholder 4" descr="A person wearing headphones and using a telephone switchboard">
            <a:extLst>
              <a:ext uri="{FF2B5EF4-FFF2-40B4-BE49-F238E27FC236}">
                <a16:creationId xmlns:a16="http://schemas.microsoft.com/office/drawing/2014/main" id="{C0560B4E-0978-FEA2-DFF7-A624967EF0BA}"/>
              </a:ext>
            </a:extLst>
          </p:cNvPr>
          <p:cNvPicPr>
            <a:picLocks noGrp="1" noChangeAspect="1"/>
          </p:cNvPicPr>
          <p:nvPr>
            <p:ph idx="1"/>
          </p:nvPr>
        </p:nvPicPr>
        <p:blipFill rotWithShape="1">
          <a:blip r:embed="rId3"/>
          <a:srcRect t="8986" b="-8986"/>
          <a:stretch/>
        </p:blipFill>
        <p:spPr>
          <a:xfrm>
            <a:off x="3961249" y="1514287"/>
            <a:ext cx="6276644" cy="4934818"/>
          </a:xfrm>
        </p:spPr>
      </p:pic>
    </p:spTree>
    <p:extLst>
      <p:ext uri="{BB962C8B-B14F-4D97-AF65-F5344CB8AC3E}">
        <p14:creationId xmlns:p14="http://schemas.microsoft.com/office/powerpoint/2010/main" val="189268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8804-3B91-4AE3-10D8-0080312EC918}"/>
              </a:ext>
            </a:extLst>
          </p:cNvPr>
          <p:cNvSpPr>
            <a:spLocks noGrp="1"/>
          </p:cNvSpPr>
          <p:nvPr>
            <p:ph type="title"/>
          </p:nvPr>
        </p:nvSpPr>
        <p:spPr/>
        <p:txBody>
          <a:bodyPr/>
          <a:lstStyle/>
          <a:p>
            <a:r>
              <a:rPr lang="en-GB" dirty="0"/>
              <a:t>Jean Luc Picard</a:t>
            </a:r>
          </a:p>
        </p:txBody>
      </p:sp>
      <p:pic>
        <p:nvPicPr>
          <p:cNvPr id="5" name="Content Placeholder 4" descr="Captain Jean Luc Picard, in red starfleet uniform">
            <a:extLst>
              <a:ext uri="{FF2B5EF4-FFF2-40B4-BE49-F238E27FC236}">
                <a16:creationId xmlns:a16="http://schemas.microsoft.com/office/drawing/2014/main" id="{42CFAA3B-BC49-AB2B-DA43-F6CDC6D2DCB7}"/>
              </a:ext>
            </a:extLst>
          </p:cNvPr>
          <p:cNvPicPr>
            <a:picLocks noGrp="1" noChangeAspect="1"/>
          </p:cNvPicPr>
          <p:nvPr>
            <p:ph idx="1"/>
          </p:nvPr>
        </p:nvPicPr>
        <p:blipFill>
          <a:blip r:embed="rId2"/>
          <a:stretch>
            <a:fillRect/>
          </a:stretch>
        </p:blipFill>
        <p:spPr>
          <a:xfrm>
            <a:off x="5039169" y="1689163"/>
            <a:ext cx="3989387" cy="3989387"/>
          </a:xfrm>
        </p:spPr>
      </p:pic>
    </p:spTree>
    <p:extLst>
      <p:ext uri="{BB962C8B-B14F-4D97-AF65-F5344CB8AC3E}">
        <p14:creationId xmlns:p14="http://schemas.microsoft.com/office/powerpoint/2010/main" val="695215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Thank you!</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26686"/>
            <a:ext cx="7417126" cy="1655762"/>
          </a:xfrm>
        </p:spPr>
        <p:txBody>
          <a:bodyPr/>
          <a:lstStyle/>
          <a:p>
            <a:r>
              <a:rPr lang="en-GB" dirty="0"/>
              <a:t>Inclusive Design 24, Léonie Watson</a:t>
            </a:r>
          </a:p>
        </p:txBody>
      </p:sp>
    </p:spTree>
    <p:extLst>
      <p:ext uri="{BB962C8B-B14F-4D97-AF65-F5344CB8AC3E}">
        <p14:creationId xmlns:p14="http://schemas.microsoft.com/office/powerpoint/2010/main" val="36540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1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Ethel Jane Cain</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11 25 precisely”</a:t>
            </a:r>
          </a:p>
        </p:txBody>
      </p:sp>
      <p:pic>
        <p:nvPicPr>
          <p:cNvPr id="4" name="ethel-cain">
            <a:hlinkClick r:id="" action="ppaction://media"/>
            <a:extLst>
              <a:ext uri="{FF2B5EF4-FFF2-40B4-BE49-F238E27FC236}">
                <a16:creationId xmlns:a16="http://schemas.microsoft.com/office/drawing/2014/main" id="{14814161-6EA3-D3ED-4967-8AD175A0B7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4300" y="1141413"/>
            <a:ext cx="609600" cy="609600"/>
          </a:xfrm>
          <a:prstGeom prst="rect">
            <a:avLst/>
          </a:prstGeom>
        </p:spPr>
      </p:pic>
    </p:spTree>
    <p:extLst>
      <p:ext uri="{BB962C8B-B14F-4D97-AF65-F5344CB8AC3E}">
        <p14:creationId xmlns:p14="http://schemas.microsoft.com/office/powerpoint/2010/main" val="33724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Pat Simmons</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8 57 precisely”</a:t>
            </a:r>
          </a:p>
        </p:txBody>
      </p:sp>
      <p:pic>
        <p:nvPicPr>
          <p:cNvPr id="4" name="pat-simmons">
            <a:hlinkClick r:id="" action="ppaction://media"/>
            <a:extLst>
              <a:ext uri="{FF2B5EF4-FFF2-40B4-BE49-F238E27FC236}">
                <a16:creationId xmlns:a16="http://schemas.microsoft.com/office/drawing/2014/main" id="{ED0F0E96-51ED-BFF2-3CF7-9AAA33D006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9325" y="657225"/>
            <a:ext cx="609600" cy="609600"/>
          </a:xfrm>
          <a:prstGeom prst="rect">
            <a:avLst/>
          </a:prstGeom>
        </p:spPr>
      </p:pic>
    </p:spTree>
    <p:extLst>
      <p:ext uri="{BB962C8B-B14F-4D97-AF65-F5344CB8AC3E}">
        <p14:creationId xmlns:p14="http://schemas.microsoft.com/office/powerpoint/2010/main" val="32344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Brian </a:t>
            </a:r>
            <a:r>
              <a:rPr lang="en-GB" dirty="0" err="1"/>
              <a:t>Cobby</a:t>
            </a:r>
            <a:endParaRPr lang="en-GB" dirty="0"/>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9 59 and 20 seconds”</a:t>
            </a:r>
          </a:p>
        </p:txBody>
      </p:sp>
      <p:pic>
        <p:nvPicPr>
          <p:cNvPr id="4" name="brian-cobby">
            <a:hlinkClick r:id="" action="ppaction://media"/>
            <a:extLst>
              <a:ext uri="{FF2B5EF4-FFF2-40B4-BE49-F238E27FC236}">
                <a16:creationId xmlns:a16="http://schemas.microsoft.com/office/drawing/2014/main" id="{C529F019-A245-FF42-265A-02B81DB1B9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5538" y="609600"/>
            <a:ext cx="609600" cy="609600"/>
          </a:xfrm>
          <a:prstGeom prst="rect">
            <a:avLst/>
          </a:prstGeom>
        </p:spPr>
      </p:pic>
    </p:spTree>
    <p:extLst>
      <p:ext uri="{BB962C8B-B14F-4D97-AF65-F5344CB8AC3E}">
        <p14:creationId xmlns:p14="http://schemas.microsoft.com/office/powerpoint/2010/main" val="34559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145</TotalTime>
  <Words>939</Words>
  <Application>Microsoft Office PowerPoint</Application>
  <PresentationFormat>Widescreen</PresentationFormat>
  <Paragraphs>191</Paragraphs>
  <Slides>51</Slides>
  <Notes>49</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Poppins</vt:lpstr>
      <vt:lpstr>Poppins Medium</vt:lpstr>
      <vt:lpstr>Cousine</vt:lpstr>
      <vt:lpstr>Poppins SemiBold</vt:lpstr>
      <vt:lpstr>Arial</vt:lpstr>
      <vt:lpstr>Office Theme</vt:lpstr>
      <vt:lpstr>Voice of contention</vt:lpstr>
      <vt:lpstr>Hello!</vt:lpstr>
      <vt:lpstr>Speaking clocks</vt:lpstr>
      <vt:lpstr>Architecture</vt:lpstr>
      <vt:lpstr>Glass discs</vt:lpstr>
      <vt:lpstr>Quality</vt:lpstr>
      <vt:lpstr>Ethel Jane Cain</vt:lpstr>
      <vt:lpstr>Pat Simmons</vt:lpstr>
      <vt:lpstr>Brian Cobby</vt:lpstr>
      <vt:lpstr>Sara Mendez Da Costa</vt:lpstr>
      <vt:lpstr>Content design</vt:lpstr>
      <vt:lpstr>Precisely</vt:lpstr>
      <vt:lpstr>And 10 seconds</vt:lpstr>
      <vt:lpstr>Home assistants</vt:lpstr>
      <vt:lpstr>Architecture</vt:lpstr>
      <vt:lpstr>In the cloud</vt:lpstr>
      <vt:lpstr>Quality</vt:lpstr>
      <vt:lpstr>Neural TTS</vt:lpstr>
      <vt:lpstr>Clones</vt:lpstr>
      <vt:lpstr>Content design</vt:lpstr>
      <vt:lpstr>Speech Synthesis Markup Language (SSML)</vt:lpstr>
      <vt:lpstr>Emotion</vt:lpstr>
      <vt:lpstr>Voice profiles</vt:lpstr>
      <vt:lpstr>Adaptive behaviour</vt:lpstr>
      <vt:lpstr>Assistive tech</vt:lpstr>
      <vt:lpstr>Architecture</vt:lpstr>
      <vt:lpstr>On device</vt:lpstr>
      <vt:lpstr>Quality</vt:lpstr>
      <vt:lpstr>Formant TTS</vt:lpstr>
      <vt:lpstr>Concatenative TTS</vt:lpstr>
      <vt:lpstr>Parametric TTS</vt:lpstr>
      <vt:lpstr>Content design</vt:lpstr>
      <vt:lpstr>Words</vt:lpstr>
      <vt:lpstr>More words</vt:lpstr>
      <vt:lpstr>Numbers</vt:lpstr>
      <vt:lpstr>Numbers again</vt:lpstr>
      <vt:lpstr>CSS Speech</vt:lpstr>
      <vt:lpstr>The speak property</vt:lpstr>
      <vt:lpstr>The voice-family property</vt:lpstr>
      <vt:lpstr>Rent a Crowd</vt:lpstr>
      <vt:lpstr>The prosody properties</vt:lpstr>
      <vt:lpstr>Caps indicator</vt:lpstr>
      <vt:lpstr>Spelling rate</vt:lpstr>
      <vt:lpstr>The emphasis properties</vt:lpstr>
      <vt:lpstr>The pause properties</vt:lpstr>
      <vt:lpstr>The speak-as property</vt:lpstr>
      <vt:lpstr>OS override</vt:lpstr>
      <vt:lpstr>Relative values</vt:lpstr>
      <vt:lpstr>Better UX</vt:lpstr>
      <vt:lpstr>Jean Luc Picard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2023-08-20T13:10:20Z</dcterms:created>
  <dcterms:modified xsi:type="dcterms:W3CDTF">2023-09-21T13:10:55Z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